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4"/>
  </p:sldMasterIdLst>
  <p:notesMasterIdLst>
    <p:notesMasterId r:id="rId45"/>
  </p:notesMasterIdLst>
  <p:sldIdLst>
    <p:sldId id="315" r:id="rId5"/>
    <p:sldId id="316" r:id="rId6"/>
    <p:sldId id="318" r:id="rId7"/>
    <p:sldId id="319" r:id="rId8"/>
    <p:sldId id="332" r:id="rId9"/>
    <p:sldId id="333" r:id="rId10"/>
    <p:sldId id="334" r:id="rId11"/>
    <p:sldId id="335" r:id="rId12"/>
    <p:sldId id="321" r:id="rId13"/>
    <p:sldId id="324" r:id="rId14"/>
    <p:sldId id="338" r:id="rId15"/>
    <p:sldId id="336" r:id="rId16"/>
    <p:sldId id="339" r:id="rId17"/>
    <p:sldId id="340" r:id="rId18"/>
    <p:sldId id="341" r:id="rId19"/>
    <p:sldId id="342" r:id="rId20"/>
    <p:sldId id="337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1" r:id="rId29"/>
    <p:sldId id="350" r:id="rId30"/>
    <p:sldId id="353" r:id="rId31"/>
    <p:sldId id="354" r:id="rId32"/>
    <p:sldId id="355" r:id="rId33"/>
    <p:sldId id="358" r:id="rId34"/>
    <p:sldId id="359" r:id="rId35"/>
    <p:sldId id="360" r:id="rId36"/>
    <p:sldId id="361" r:id="rId37"/>
    <p:sldId id="356" r:id="rId38"/>
    <p:sldId id="357" r:id="rId39"/>
    <p:sldId id="329" r:id="rId40"/>
    <p:sldId id="328" r:id="rId41"/>
    <p:sldId id="327" r:id="rId42"/>
    <p:sldId id="320" r:id="rId43"/>
    <p:sldId id="31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717A3-CA6C-4C11-A491-BC88F68592B9}" v="1" dt="2019-10-10T06:55:04.652"/>
    <p1510:client id="{75ABA7B6-8353-4968-3D2F-41DDC4A0FB00}" v="789" dt="2019-08-06T10:15:50.610"/>
    <p1510:client id="{7A2B71A2-30E7-44FD-A852-618B8609BB50}" v="1" dt="2019-10-25T05:50:13.693"/>
    <p1510:client id="{AD199188-B723-4971-852A-96A8BDFC8D59}" v="1781" dt="2019-08-05T09:41:40.525"/>
    <p1510:client id="{B131893E-CD32-4B6D-BC86-FE3EDF16147F}" v="2" dt="2019-10-11T10:00:10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82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nesh D (TECH)" userId="S::vi20090030@wipro.com::9a7338f5-5364-419e-89ab-410f11de1202" providerId="AD" clId="Web-{3DBA16A7-F115-4106-B01D-C0DB6E2B12ED}"/>
    <pc:docChg chg="addSld delSld modSld">
      <pc:chgData name="Vignesh D (TECH)" userId="S::vi20090030@wipro.com::9a7338f5-5364-419e-89ab-410f11de1202" providerId="AD" clId="Web-{3DBA16A7-F115-4106-B01D-C0DB6E2B12ED}" dt="2019-08-02T11:43:24.573" v="332"/>
      <pc:docMkLst>
        <pc:docMk/>
      </pc:docMkLst>
      <pc:sldChg chg="addSp delSp modSp">
        <pc:chgData name="Vignesh D (TECH)" userId="S::vi20090030@wipro.com::9a7338f5-5364-419e-89ab-410f11de1202" providerId="AD" clId="Web-{3DBA16A7-F115-4106-B01D-C0DB6E2B12ED}" dt="2019-08-02T11:12:00.938" v="153" actId="14100"/>
        <pc:sldMkLst>
          <pc:docMk/>
          <pc:sldMk cId="189168882" sldId="258"/>
        </pc:sldMkLst>
        <pc:spChg chg="mod">
          <ac:chgData name="Vignesh D (TECH)" userId="S::vi20090030@wipro.com::9a7338f5-5364-419e-89ab-410f11de1202" providerId="AD" clId="Web-{3DBA16A7-F115-4106-B01D-C0DB6E2B12ED}" dt="2019-08-02T11:11:15.016" v="148" actId="1076"/>
          <ac:spMkLst>
            <pc:docMk/>
            <pc:sldMk cId="189168882" sldId="258"/>
            <ac:spMk id="3" creationId="{135B2190-F18D-4604-A40B-AED26786E7B1}"/>
          </ac:spMkLst>
        </pc:spChg>
        <pc:spChg chg="mod">
          <ac:chgData name="Vignesh D (TECH)" userId="S::vi20090030@wipro.com::9a7338f5-5364-419e-89ab-410f11de1202" providerId="AD" clId="Web-{3DBA16A7-F115-4106-B01D-C0DB6E2B12ED}" dt="2019-08-02T11:11:05.234" v="146" actId="14100"/>
          <ac:spMkLst>
            <pc:docMk/>
            <pc:sldMk cId="189168882" sldId="258"/>
            <ac:spMk id="5" creationId="{D1CD51BE-2665-47A9-958B-158023AFDF62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0:11:15.623" v="8"/>
          <ac:spMkLst>
            <pc:docMk/>
            <pc:sldMk cId="189168882" sldId="258"/>
            <ac:spMk id="11" creationId="{36618DB1-2794-403C-9541-7E044B5F7F2A}"/>
          </ac:spMkLst>
        </pc:spChg>
        <pc:picChg chg="del">
          <ac:chgData name="Vignesh D (TECH)" userId="S::vi20090030@wipro.com::9a7338f5-5364-419e-89ab-410f11de1202" providerId="AD" clId="Web-{3DBA16A7-F115-4106-B01D-C0DB6E2B12ED}" dt="2019-08-02T10:10:07.124" v="1"/>
          <ac:picMkLst>
            <pc:docMk/>
            <pc:sldMk cId="189168882" sldId="258"/>
            <ac:picMk id="4" creationId="{63C916AE-6887-454D-833F-BC3B6F9147D3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0:12:13.170" v="22"/>
          <ac:picMkLst>
            <pc:docMk/>
            <pc:sldMk cId="189168882" sldId="258"/>
            <ac:picMk id="6" creationId="{F54E44B6-5EF0-4393-9BEA-2C67C04E9469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0:11:51.670" v="19" actId="14100"/>
          <ac:picMkLst>
            <pc:docMk/>
            <pc:sldMk cId="189168882" sldId="258"/>
            <ac:picMk id="8" creationId="{7280BF40-108C-487B-832F-7EF85BACC6BB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12:00.938" v="153" actId="14100"/>
          <ac:picMkLst>
            <pc:docMk/>
            <pc:sldMk cId="189168882" sldId="258"/>
            <ac:picMk id="12" creationId="{F063DA1C-F1CA-4F52-A4D2-636381472AD2}"/>
          </ac:picMkLst>
        </pc:picChg>
      </pc:sldChg>
      <pc:sldChg chg="addSp delSp modSp">
        <pc:chgData name="Vignesh D (TECH)" userId="S::vi20090030@wipro.com::9a7338f5-5364-419e-89ab-410f11de1202" providerId="AD" clId="Web-{3DBA16A7-F115-4106-B01D-C0DB6E2B12ED}" dt="2019-08-02T11:17:22.347" v="180" actId="14100"/>
        <pc:sldMkLst>
          <pc:docMk/>
          <pc:sldMk cId="76409629" sldId="259"/>
        </pc:sldMkLst>
        <pc:spChg chg="mod">
          <ac:chgData name="Vignesh D (TECH)" userId="S::vi20090030@wipro.com::9a7338f5-5364-419e-89ab-410f11de1202" providerId="AD" clId="Web-{3DBA16A7-F115-4106-B01D-C0DB6E2B12ED}" dt="2019-08-02T11:16:32.159" v="176" actId="14100"/>
          <ac:spMkLst>
            <pc:docMk/>
            <pc:sldMk cId="76409629" sldId="259"/>
            <ac:spMk id="5" creationId="{908AABFC-39DB-469F-AA98-0926AA064D42}"/>
          </ac:spMkLst>
        </pc:spChg>
        <pc:spChg chg="mod">
          <ac:chgData name="Vignesh D (TECH)" userId="S::vi20090030@wipro.com::9a7338f5-5364-419e-89ab-410f11de1202" providerId="AD" clId="Web-{3DBA16A7-F115-4106-B01D-C0DB6E2B12ED}" dt="2019-08-02T11:15:53.080" v="171" actId="14100"/>
          <ac:spMkLst>
            <pc:docMk/>
            <pc:sldMk cId="76409629" sldId="259"/>
            <ac:spMk id="7" creationId="{F6418A86-6B9E-4DEA-9536-110CAA6A077B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0:14:11.435" v="32"/>
          <ac:spMkLst>
            <pc:docMk/>
            <pc:sldMk cId="76409629" sldId="259"/>
            <ac:spMk id="11" creationId="{6C84B75B-FD5B-4E43-8783-4F056E3F896A}"/>
          </ac:spMkLst>
        </pc:spChg>
        <pc:picChg chg="add mod">
          <ac:chgData name="Vignesh D (TECH)" userId="S::vi20090030@wipro.com::9a7338f5-5364-419e-89ab-410f11de1202" providerId="AD" clId="Web-{3DBA16A7-F115-4106-B01D-C0DB6E2B12ED}" dt="2019-08-02T11:16:20.987" v="174" actId="14100"/>
          <ac:picMkLst>
            <pc:docMk/>
            <pc:sldMk cId="76409629" sldId="259"/>
            <ac:picMk id="4" creationId="{5FB401C6-DE9E-47DD-9B96-C4716D634858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0:14:04.560" v="30"/>
          <ac:picMkLst>
            <pc:docMk/>
            <pc:sldMk cId="76409629" sldId="259"/>
            <ac:picMk id="6" creationId="{722AED3A-E1FB-4526-A829-283FAEF8D803}"/>
          </ac:picMkLst>
        </pc:picChg>
        <pc:picChg chg="del mod">
          <ac:chgData name="Vignesh D (TECH)" userId="S::vi20090030@wipro.com::9a7338f5-5364-419e-89ab-410f11de1202" providerId="AD" clId="Web-{3DBA16A7-F115-4106-B01D-C0DB6E2B12ED}" dt="2019-08-02T10:15:03.669" v="46"/>
          <ac:picMkLst>
            <pc:docMk/>
            <pc:sldMk cId="76409629" sldId="259"/>
            <ac:picMk id="10" creationId="{04BB1054-D640-44ED-A514-86FEB7192C8B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17:22.347" v="180" actId="14100"/>
          <ac:picMkLst>
            <pc:docMk/>
            <pc:sldMk cId="76409629" sldId="259"/>
            <ac:picMk id="12" creationId="{5CB7831F-5E6F-4DC3-9AE4-0B4F8AD2FC05}"/>
          </ac:picMkLst>
        </pc:picChg>
      </pc:sldChg>
      <pc:sldChg chg="addSp delSp modSp">
        <pc:chgData name="Vignesh D (TECH)" userId="S::vi20090030@wipro.com::9a7338f5-5364-419e-89ab-410f11de1202" providerId="AD" clId="Web-{3DBA16A7-F115-4106-B01D-C0DB6E2B12ED}" dt="2019-08-02T11:18:34.035" v="183" actId="14100"/>
        <pc:sldMkLst>
          <pc:docMk/>
          <pc:sldMk cId="1604568720" sldId="260"/>
        </pc:sldMkLst>
        <pc:spChg chg="mod">
          <ac:chgData name="Vignesh D (TECH)" userId="S::vi20090030@wipro.com::9a7338f5-5364-419e-89ab-410f11de1202" providerId="AD" clId="Web-{3DBA16A7-F115-4106-B01D-C0DB6E2B12ED}" dt="2019-08-02T11:18:26.675" v="182" actId="14100"/>
          <ac:spMkLst>
            <pc:docMk/>
            <pc:sldMk cId="1604568720" sldId="260"/>
            <ac:spMk id="5" creationId="{1575C8EC-C3C1-429A-B9DD-12BA29235B8C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0:16:53.152" v="61"/>
          <ac:spMkLst>
            <pc:docMk/>
            <pc:sldMk cId="1604568720" sldId="260"/>
            <ac:spMk id="11" creationId="{39ED2363-82F9-49BB-8AB2-59652F302379}"/>
          </ac:spMkLst>
        </pc:spChg>
        <pc:picChg chg="del">
          <ac:chgData name="Vignesh D (TECH)" userId="S::vi20090030@wipro.com::9a7338f5-5364-419e-89ab-410f11de1202" providerId="AD" clId="Web-{3DBA16A7-F115-4106-B01D-C0DB6E2B12ED}" dt="2019-08-02T10:16:45.355" v="59"/>
          <ac:picMkLst>
            <pc:docMk/>
            <pc:sldMk cId="1604568720" sldId="260"/>
            <ac:picMk id="4" creationId="{E0807499-0627-49DB-84C5-CAEF27A8DBC4}"/>
          </ac:picMkLst>
        </pc:picChg>
        <pc:picChg chg="del mod">
          <ac:chgData name="Vignesh D (TECH)" userId="S::vi20090030@wipro.com::9a7338f5-5364-419e-89ab-410f11de1202" providerId="AD" clId="Web-{3DBA16A7-F115-4106-B01D-C0DB6E2B12ED}" dt="2019-08-02T10:17:57.933" v="71"/>
          <ac:picMkLst>
            <pc:docMk/>
            <pc:sldMk cId="1604568720" sldId="260"/>
            <ac:picMk id="6" creationId="{0207E1D8-917D-4901-BC01-B6A82AEC144D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0:21:24.635" v="95" actId="14100"/>
          <ac:picMkLst>
            <pc:docMk/>
            <pc:sldMk cId="1604568720" sldId="260"/>
            <ac:picMk id="7" creationId="{8D075029-2114-43E4-8806-E7F2CD210AE3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18:34.035" v="183" actId="14100"/>
          <ac:picMkLst>
            <pc:docMk/>
            <pc:sldMk cId="1604568720" sldId="260"/>
            <ac:picMk id="12" creationId="{6CDEE631-B3C0-44ED-8E00-3DED63C0B10B}"/>
          </ac:picMkLst>
        </pc:picChg>
      </pc:sldChg>
      <pc:sldChg chg="addSp delSp modSp">
        <pc:chgData name="Vignesh D (TECH)" userId="S::vi20090030@wipro.com::9a7338f5-5364-419e-89ab-410f11de1202" providerId="AD" clId="Web-{3DBA16A7-F115-4106-B01D-C0DB6E2B12ED}" dt="2019-08-02T11:19:40.863" v="185" actId="14100"/>
        <pc:sldMkLst>
          <pc:docMk/>
          <pc:sldMk cId="1730828673" sldId="261"/>
        </pc:sldMkLst>
        <pc:spChg chg="mod">
          <ac:chgData name="Vignesh D (TECH)" userId="S::vi20090030@wipro.com::9a7338f5-5364-419e-89ab-410f11de1202" providerId="AD" clId="Web-{3DBA16A7-F115-4106-B01D-C0DB6E2B12ED}" dt="2019-08-02T11:19:23.457" v="184" actId="14100"/>
          <ac:spMkLst>
            <pc:docMk/>
            <pc:sldMk cId="1730828673" sldId="261"/>
            <ac:spMk id="5" creationId="{2BF6EE08-EE9E-4ADE-879C-A999793E2E91}"/>
          </ac:spMkLst>
        </pc:spChg>
        <pc:picChg chg="mod">
          <ac:chgData name="Vignesh D (TECH)" userId="S::vi20090030@wipro.com::9a7338f5-5364-419e-89ab-410f11de1202" providerId="AD" clId="Web-{3DBA16A7-F115-4106-B01D-C0DB6E2B12ED}" dt="2019-08-02T10:19:49.573" v="90" actId="1076"/>
          <ac:picMkLst>
            <pc:docMk/>
            <pc:sldMk cId="1730828673" sldId="261"/>
            <ac:picMk id="3" creationId="{C2D7B6B1-ADB8-4397-B29E-3121DC888BD1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0:18:44.605" v="78"/>
          <ac:picMkLst>
            <pc:docMk/>
            <pc:sldMk cId="1730828673" sldId="261"/>
            <ac:picMk id="6" creationId="{501A3883-59D2-4BAE-9EA4-4A3B8B09039E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19:40.863" v="185" actId="14100"/>
          <ac:picMkLst>
            <pc:docMk/>
            <pc:sldMk cId="1730828673" sldId="261"/>
            <ac:picMk id="8" creationId="{731FEE94-9251-478C-8111-22C3D1449977}"/>
          </ac:picMkLst>
        </pc:picChg>
      </pc:sldChg>
      <pc:sldChg chg="addSp delSp modSp">
        <pc:chgData name="Vignesh D (TECH)" userId="S::vi20090030@wipro.com::9a7338f5-5364-419e-89ab-410f11de1202" providerId="AD" clId="Web-{3DBA16A7-F115-4106-B01D-C0DB6E2B12ED}" dt="2019-08-02T11:22:17.661" v="199" actId="14100"/>
        <pc:sldMkLst>
          <pc:docMk/>
          <pc:sldMk cId="721892494" sldId="262"/>
        </pc:sldMkLst>
        <pc:spChg chg="mod">
          <ac:chgData name="Vignesh D (TECH)" userId="S::vi20090030@wipro.com::9a7338f5-5364-419e-89ab-410f11de1202" providerId="AD" clId="Web-{3DBA16A7-F115-4106-B01D-C0DB6E2B12ED}" dt="2019-08-02T11:21:21.098" v="195" actId="14100"/>
          <ac:spMkLst>
            <pc:docMk/>
            <pc:sldMk cId="721892494" sldId="262"/>
            <ac:spMk id="5" creationId="{F1510D0C-6B49-448D-9581-BCCD9011A14B}"/>
          </ac:spMkLst>
        </pc:spChg>
        <pc:spChg chg="mod">
          <ac:chgData name="Vignesh D (TECH)" userId="S::vi20090030@wipro.com::9a7338f5-5364-419e-89ab-410f11de1202" providerId="AD" clId="Web-{3DBA16A7-F115-4106-B01D-C0DB6E2B12ED}" dt="2019-08-02T11:21:50.989" v="197" actId="14100"/>
          <ac:spMkLst>
            <pc:docMk/>
            <pc:sldMk cId="721892494" sldId="262"/>
            <ac:spMk id="8" creationId="{114601C6-0D0E-4247-AB0D-34F889802391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0:22:57.759" v="102"/>
          <ac:spMkLst>
            <pc:docMk/>
            <pc:sldMk cId="721892494" sldId="262"/>
            <ac:spMk id="11" creationId="{F4C2DA98-EC32-460A-96B1-F578C3B06244}"/>
          </ac:spMkLst>
        </pc:spChg>
        <pc:picChg chg="del">
          <ac:chgData name="Vignesh D (TECH)" userId="S::vi20090030@wipro.com::9a7338f5-5364-419e-89ab-410f11de1202" providerId="AD" clId="Web-{3DBA16A7-F115-4106-B01D-C0DB6E2B12ED}" dt="2019-08-02T10:22:52.306" v="100"/>
          <ac:picMkLst>
            <pc:docMk/>
            <pc:sldMk cId="721892494" sldId="262"/>
            <ac:picMk id="4" creationId="{04FA908B-5C8C-4A10-9D43-AB6E514AF235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0:29:45.444" v="108"/>
          <ac:picMkLst>
            <pc:docMk/>
            <pc:sldMk cId="721892494" sldId="262"/>
            <ac:picMk id="6" creationId="{E507D1D8-44CD-4759-B14A-B59E24288E6F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21:11.895" v="194" actId="14100"/>
          <ac:picMkLst>
            <pc:docMk/>
            <pc:sldMk cId="721892494" sldId="262"/>
            <ac:picMk id="7" creationId="{801D9296-0A6A-4EF2-BF22-5360BA97C15A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22:17.661" v="199" actId="14100"/>
          <ac:picMkLst>
            <pc:docMk/>
            <pc:sldMk cId="721892494" sldId="262"/>
            <ac:picMk id="12" creationId="{F5CBD432-0A6A-4FE6-B5AE-57B1CA3A7A21}"/>
          </ac:picMkLst>
        </pc:picChg>
      </pc:sldChg>
      <pc:sldChg chg="addSp delSp modSp mod setBg">
        <pc:chgData name="Vignesh D (TECH)" userId="S::vi20090030@wipro.com::9a7338f5-5364-419e-89ab-410f11de1202" providerId="AD" clId="Web-{3DBA16A7-F115-4106-B01D-C0DB6E2B12ED}" dt="2019-08-02T11:29:03.227" v="250" actId="1076"/>
        <pc:sldMkLst>
          <pc:docMk/>
          <pc:sldMk cId="455624274" sldId="263"/>
        </pc:sldMkLst>
        <pc:spChg chg="mod ord">
          <ac:chgData name="Vignesh D (TECH)" userId="S::vi20090030@wipro.com::9a7338f5-5364-419e-89ab-410f11de1202" providerId="AD" clId="Web-{3DBA16A7-F115-4106-B01D-C0DB6E2B12ED}" dt="2019-08-02T11:28:53.055" v="248"/>
          <ac:spMkLst>
            <pc:docMk/>
            <pc:sldMk cId="455624274" sldId="263"/>
            <ac:spMk id="2" creationId="{FA8906C0-B352-455A-AFAD-FBF8ACA06016}"/>
          </ac:spMkLst>
        </pc:spChg>
        <pc:spChg chg="del mod">
          <ac:chgData name="Vignesh D (TECH)" userId="S::vi20090030@wipro.com::9a7338f5-5364-419e-89ab-410f11de1202" providerId="AD" clId="Web-{3DBA16A7-F115-4106-B01D-C0DB6E2B12ED}" dt="2019-08-02T10:32:29.849" v="138"/>
          <ac:spMkLst>
            <pc:docMk/>
            <pc:sldMk cId="455624274" sldId="263"/>
            <ac:spMk id="3" creationId="{6AA52F7C-1D27-47F0-909B-95E3436137A9}"/>
          </ac:spMkLst>
        </pc:spChg>
        <pc:spChg chg="del mod">
          <ac:chgData name="Vignesh D (TECH)" userId="S::vi20090030@wipro.com::9a7338f5-5364-419e-89ab-410f11de1202" providerId="AD" clId="Web-{3DBA16A7-F115-4106-B01D-C0DB6E2B12ED}" dt="2019-08-02T10:31:03.631" v="122"/>
          <ac:spMkLst>
            <pc:docMk/>
            <pc:sldMk cId="455624274" sldId="263"/>
            <ac:spMk id="4" creationId="{8207AEB0-18B8-4895-9408-06FFACE831C3}"/>
          </ac:spMkLst>
        </pc:spChg>
        <pc:spChg chg="add del mod ord">
          <ac:chgData name="Vignesh D (TECH)" userId="S::vi20090030@wipro.com::9a7338f5-5364-419e-89ab-410f11de1202" providerId="AD" clId="Web-{3DBA16A7-F115-4106-B01D-C0DB6E2B12ED}" dt="2019-08-02T11:27:52.304" v="244"/>
          <ac:spMkLst>
            <pc:docMk/>
            <pc:sldMk cId="455624274" sldId="263"/>
            <ac:spMk id="29" creationId="{15C03DCD-2DC8-40CB-8586-F590FCF1883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6:01.116" v="234"/>
          <ac:spMkLst>
            <pc:docMk/>
            <pc:sldMk cId="455624274" sldId="263"/>
            <ac:spMk id="32" creationId="{3CD9DF72-87A3-404E-A828-84CBF11A8303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6:42.132" v="237"/>
          <ac:spMkLst>
            <pc:docMk/>
            <pc:sldMk cId="455624274" sldId="263"/>
            <ac:spMk id="49" creationId="{F56F5174-31D9-4DBB-AAB7-A1FD7BDB135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6:42.132" v="237"/>
          <ac:spMkLst>
            <pc:docMk/>
            <pc:sldMk cId="455624274" sldId="263"/>
            <ac:spMk id="53" creationId="{F9A95BEE-6BB1-4A28-A8E6-A34B2E42EF8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6:50.226" v="238"/>
          <ac:spMkLst>
            <pc:docMk/>
            <pc:sldMk cId="455624274" sldId="263"/>
            <ac:spMk id="58" creationId="{59A309A7-1751-4ABE-A3C1-EEC40366AD89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6:50.226" v="238"/>
          <ac:spMkLst>
            <pc:docMk/>
            <pc:sldMk cId="455624274" sldId="263"/>
            <ac:spMk id="60" creationId="{967D8EB6-EAE1-4F9C-B398-83321E287204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7:16.085" v="243"/>
          <ac:spMkLst>
            <pc:docMk/>
            <pc:sldMk cId="455624274" sldId="263"/>
            <ac:spMk id="65" creationId="{59719A3D-C737-40BD-A9F1-5E2A0B695CB8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7:16.085" v="243"/>
          <ac:spMkLst>
            <pc:docMk/>
            <pc:sldMk cId="455624274" sldId="263"/>
            <ac:spMk id="67" creationId="{51B487B4-225A-46A6-83D3-A2CC948C6FC9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7:16.085" v="243"/>
          <ac:spMkLst>
            <pc:docMk/>
            <pc:sldMk cId="455624274" sldId="263"/>
            <ac:spMk id="69" creationId="{EF0068E0-ED29-4438-A358-71D77F571A0B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7:52.304" v="244"/>
          <ac:spMkLst>
            <pc:docMk/>
            <pc:sldMk cId="455624274" sldId="263"/>
            <ac:spMk id="73" creationId="{3CD9DF72-87A3-404E-A828-84CBF11A8303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8:01.007" v="245"/>
          <ac:spMkLst>
            <pc:docMk/>
            <pc:sldMk cId="455624274" sldId="263"/>
            <ac:spMk id="84" creationId="{823AC064-BC96-4F32-8AE1-B2FD38754823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8:53.055" v="248"/>
          <ac:spMkLst>
            <pc:docMk/>
            <pc:sldMk cId="455624274" sldId="263"/>
            <ac:spMk id="91" creationId="{A4AC5506-6312-4701-8D3C-40187889A947}"/>
          </ac:spMkLst>
        </pc:spChg>
        <pc:spChg chg="add">
          <ac:chgData name="Vignesh D (TECH)" userId="S::vi20090030@wipro.com::9a7338f5-5364-419e-89ab-410f11de1202" providerId="AD" clId="Web-{3DBA16A7-F115-4106-B01D-C0DB6E2B12ED}" dt="2019-08-02T11:28:53.055" v="248"/>
          <ac:spMkLst>
            <pc:docMk/>
            <pc:sldMk cId="455624274" sldId="263"/>
            <ac:spMk id="96" creationId="{5F89E1C3-E349-4D4E-BC7F-AC00B26CE426}"/>
          </ac:spMkLst>
        </pc:spChg>
        <pc:picChg chg="add del mod">
          <ac:chgData name="Vignesh D (TECH)" userId="S::vi20090030@wipro.com::9a7338f5-5364-419e-89ab-410f11de1202" providerId="AD" clId="Web-{3DBA16A7-F115-4106-B01D-C0DB6E2B12ED}" dt="2019-08-02T11:24:04.787" v="214"/>
          <ac:picMkLst>
            <pc:docMk/>
            <pc:sldMk cId="455624274" sldId="263"/>
            <ac:picMk id="5" creationId="{EF366EA4-47E9-404C-B106-40EE159B62C8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0:30:57.318" v="114"/>
          <ac:picMkLst>
            <pc:docMk/>
            <pc:sldMk cId="455624274" sldId="263"/>
            <ac:picMk id="7" creationId="{7A8FCDCF-D28B-4835-A8EE-756535DCF2EA}"/>
          </ac:picMkLst>
        </pc:picChg>
        <pc:picChg chg="add del mod">
          <ac:chgData name="Vignesh D (TECH)" userId="S::vi20090030@wipro.com::9a7338f5-5364-419e-89ab-410f11de1202" providerId="AD" clId="Web-{3DBA16A7-F115-4106-B01D-C0DB6E2B12ED}" dt="2019-08-02T11:24:31.725" v="222"/>
          <ac:picMkLst>
            <pc:docMk/>
            <pc:sldMk cId="455624274" sldId="263"/>
            <ac:picMk id="8" creationId="{947EA49E-50B2-48C1-9891-16619B8762D4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1:25:45.960" v="232"/>
          <ac:picMkLst>
            <pc:docMk/>
            <pc:sldMk cId="455624274" sldId="263"/>
            <ac:picMk id="24" creationId="{92684C47-4B09-485B-BD09-2818C0C673D7}"/>
          </ac:picMkLst>
        </pc:picChg>
        <pc:picChg chg="add del mod ord">
          <ac:chgData name="Vignesh D (TECH)" userId="S::vi20090030@wipro.com::9a7338f5-5364-419e-89ab-410f11de1202" providerId="AD" clId="Web-{3DBA16A7-F115-4106-B01D-C0DB6E2B12ED}" dt="2019-08-02T11:27:52.304" v="244"/>
          <ac:picMkLst>
            <pc:docMk/>
            <pc:sldMk cId="455624274" sldId="263"/>
            <ac:picMk id="27" creationId="{92684C47-4B09-485B-BD09-2818C0C673D7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26:13.663" v="235"/>
          <ac:picMkLst>
            <pc:docMk/>
            <pc:sldMk cId="455624274" sldId="263"/>
            <ac:picMk id="39" creationId="{54DDEBDD-D8BD-41A6-8A0D-B00E3768B0F9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26:27.179" v="236"/>
          <ac:picMkLst>
            <pc:docMk/>
            <pc:sldMk cId="455624274" sldId="263"/>
            <ac:picMk id="44" creationId="{54DDEBDD-D8BD-41A6-8A0D-B00E3768B0F9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26:42.132" v="237"/>
          <ac:picMkLst>
            <pc:docMk/>
            <pc:sldMk cId="455624274" sldId="263"/>
            <ac:picMk id="51" creationId="{AE113210-7872-481A-ADE6-3A05CCAF5EB2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27:16.085" v="243"/>
          <ac:picMkLst>
            <pc:docMk/>
            <pc:sldMk cId="455624274" sldId="263"/>
            <ac:picMk id="71" creationId="{071D5281-4C71-4ECC-8D0D-B991115CB7AB}"/>
          </ac:picMkLst>
        </pc:picChg>
        <pc:picChg chg="add del mod">
          <ac:chgData name="Vignesh D (TECH)" userId="S::vi20090030@wipro.com::9a7338f5-5364-419e-89ab-410f11de1202" providerId="AD" clId="Web-{3DBA16A7-F115-4106-B01D-C0DB6E2B12ED}" dt="2019-08-02T11:28:53.055" v="248"/>
          <ac:picMkLst>
            <pc:docMk/>
            <pc:sldMk cId="455624274" sldId="263"/>
            <ac:picMk id="81" creationId="{92684C47-4B09-485B-BD09-2818C0C673D7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29:03.227" v="250" actId="1076"/>
          <ac:picMkLst>
            <pc:docMk/>
            <pc:sldMk cId="455624274" sldId="263"/>
            <ac:picMk id="94" creationId="{92684C47-4B09-485B-BD09-2818C0C673D7}"/>
          </ac:picMkLst>
        </pc:picChg>
        <pc:cxnChg chg="add del">
          <ac:chgData name="Vignesh D (TECH)" userId="S::vi20090030@wipro.com::9a7338f5-5364-419e-89ab-410f11de1202" providerId="AD" clId="Web-{3DBA16A7-F115-4106-B01D-C0DB6E2B12ED}" dt="2019-08-02T11:26:01.116" v="234"/>
          <ac:cxnSpMkLst>
            <pc:docMk/>
            <pc:sldMk cId="455624274" sldId="263"/>
            <ac:cxnSpMk id="34" creationId="{20E3A342-4D61-4E3F-AF90-1AB42AEB96CC}"/>
          </ac:cxnSpMkLst>
        </pc:cxnChg>
        <pc:cxnChg chg="add del">
          <ac:chgData name="Vignesh D (TECH)" userId="S::vi20090030@wipro.com::9a7338f5-5364-419e-89ab-410f11de1202" providerId="AD" clId="Web-{3DBA16A7-F115-4106-B01D-C0DB6E2B12ED}" dt="2019-08-02T11:27:16.054" v="242"/>
          <ac:cxnSpMkLst>
            <pc:docMk/>
            <pc:sldMk cId="455624274" sldId="263"/>
            <ac:cxnSpMk id="76" creationId="{39B7FDC9-F0CE-43A7-9F2A-83DD09DC3453}"/>
          </ac:cxnSpMkLst>
        </pc:cxnChg>
        <pc:cxnChg chg="add del">
          <ac:chgData name="Vignesh D (TECH)" userId="S::vi20090030@wipro.com::9a7338f5-5364-419e-89ab-410f11de1202" providerId="AD" clId="Web-{3DBA16A7-F115-4106-B01D-C0DB6E2B12ED}" dt="2019-08-02T11:27:52.304" v="244"/>
          <ac:cxnSpMkLst>
            <pc:docMk/>
            <pc:sldMk cId="455624274" sldId="263"/>
            <ac:cxnSpMk id="78" creationId="{20E3A342-4D61-4E3F-AF90-1AB42AEB96CC}"/>
          </ac:cxnSpMkLst>
        </pc:cxnChg>
        <pc:cxnChg chg="add del">
          <ac:chgData name="Vignesh D (TECH)" userId="S::vi20090030@wipro.com::9a7338f5-5364-419e-89ab-410f11de1202" providerId="AD" clId="Web-{3DBA16A7-F115-4106-B01D-C0DB6E2B12ED}" dt="2019-08-02T11:28:01.007" v="245"/>
          <ac:cxnSpMkLst>
            <pc:docMk/>
            <pc:sldMk cId="455624274" sldId="263"/>
            <ac:cxnSpMk id="86" creationId="{7E7C77BC-7138-40B1-A15B-20F57A494629}"/>
          </ac:cxnSpMkLst>
        </pc:cxnChg>
        <pc:cxnChg chg="add">
          <ac:chgData name="Vignesh D (TECH)" userId="S::vi20090030@wipro.com::9a7338f5-5364-419e-89ab-410f11de1202" providerId="AD" clId="Web-{3DBA16A7-F115-4106-B01D-C0DB6E2B12ED}" dt="2019-08-02T11:28:53.055" v="248"/>
          <ac:cxnSpMkLst>
            <pc:docMk/>
            <pc:sldMk cId="455624274" sldId="263"/>
            <ac:cxnSpMk id="99" creationId="{E4A809D5-3600-46D4-A466-67F2349A54FB}"/>
          </ac:cxnSpMkLst>
        </pc:cxnChg>
      </pc:sldChg>
      <pc:sldChg chg="new">
        <pc:chgData name="Vignesh D (TECH)" userId="S::vi20090030@wipro.com::9a7338f5-5364-419e-89ab-410f11de1202" providerId="AD" clId="Web-{3DBA16A7-F115-4106-B01D-C0DB6E2B12ED}" dt="2019-08-02T10:32:52.083" v="139"/>
        <pc:sldMkLst>
          <pc:docMk/>
          <pc:sldMk cId="1536940515" sldId="279"/>
        </pc:sldMkLst>
      </pc:sldChg>
      <pc:sldChg chg="addSp modSp new del mod setBg">
        <pc:chgData name="Vignesh D (TECH)" userId="S::vi20090030@wipro.com::9a7338f5-5364-419e-89ab-410f11de1202" providerId="AD" clId="Web-{3DBA16A7-F115-4106-B01D-C0DB6E2B12ED}" dt="2019-08-02T11:23:56.584" v="213"/>
        <pc:sldMkLst>
          <pc:docMk/>
          <pc:sldMk cId="430973261" sldId="280"/>
        </pc:sldMkLst>
        <pc:spChg chg="mod">
          <ac:chgData name="Vignesh D (TECH)" userId="S::vi20090030@wipro.com::9a7338f5-5364-419e-89ab-410f11de1202" providerId="AD" clId="Web-{3DBA16A7-F115-4106-B01D-C0DB6E2B12ED}" dt="2019-08-02T11:23:22.459" v="211"/>
          <ac:spMkLst>
            <pc:docMk/>
            <pc:sldMk cId="430973261" sldId="280"/>
            <ac:spMk id="2" creationId="{63C28AC0-6578-4FD1-A81A-36B79459CEED}"/>
          </ac:spMkLst>
        </pc:spChg>
        <pc:spChg chg="mod">
          <ac:chgData name="Vignesh D (TECH)" userId="S::vi20090030@wipro.com::9a7338f5-5364-419e-89ab-410f11de1202" providerId="AD" clId="Web-{3DBA16A7-F115-4106-B01D-C0DB6E2B12ED}" dt="2019-08-02T11:23:22.459" v="211"/>
          <ac:spMkLst>
            <pc:docMk/>
            <pc:sldMk cId="430973261" sldId="280"/>
            <ac:spMk id="3" creationId="{B72397AB-0C75-475B-A92A-0E28DBD83CE9}"/>
          </ac:spMkLst>
        </pc:spChg>
        <pc:picChg chg="add mod">
          <ac:chgData name="Vignesh D (TECH)" userId="S::vi20090030@wipro.com::9a7338f5-5364-419e-89ab-410f11de1202" providerId="AD" clId="Web-{3DBA16A7-F115-4106-B01D-C0DB6E2B12ED}" dt="2019-08-02T11:23:22.459" v="211"/>
          <ac:picMkLst>
            <pc:docMk/>
            <pc:sldMk cId="430973261" sldId="280"/>
            <ac:picMk id="5" creationId="{6A7DBD2D-C0FD-4C26-BF2B-0B578294D2F9}"/>
          </ac:picMkLst>
        </pc:picChg>
        <pc:cxnChg chg="add">
          <ac:chgData name="Vignesh D (TECH)" userId="S::vi20090030@wipro.com::9a7338f5-5364-419e-89ab-410f11de1202" providerId="AD" clId="Web-{3DBA16A7-F115-4106-B01D-C0DB6E2B12ED}" dt="2019-08-02T11:23:22.459" v="211"/>
          <ac:cxnSpMkLst>
            <pc:docMk/>
            <pc:sldMk cId="430973261" sldId="280"/>
            <ac:cxnSpMk id="10" creationId="{E4A809D5-3600-46D4-A466-67F2349A54FB}"/>
          </ac:cxnSpMkLst>
        </pc:cxnChg>
      </pc:sldChg>
      <pc:sldChg chg="addSp modSp add replId">
        <pc:chgData name="Vignesh D (TECH)" userId="S::vi20090030@wipro.com::9a7338f5-5364-419e-89ab-410f11de1202" providerId="AD" clId="Web-{3DBA16A7-F115-4106-B01D-C0DB6E2B12ED}" dt="2019-08-02T11:28:38.977" v="247" actId="1076"/>
        <pc:sldMkLst>
          <pc:docMk/>
          <pc:sldMk cId="2240246088" sldId="281"/>
        </pc:sldMkLst>
        <pc:picChg chg="add mod">
          <ac:chgData name="Vignesh D (TECH)" userId="S::vi20090030@wipro.com::9a7338f5-5364-419e-89ab-410f11de1202" providerId="AD" clId="Web-{3DBA16A7-F115-4106-B01D-C0DB6E2B12ED}" dt="2019-08-02T11:24:39.537" v="224" actId="1076"/>
          <ac:picMkLst>
            <pc:docMk/>
            <pc:sldMk cId="2240246088" sldId="281"/>
            <ac:picMk id="3" creationId="{72FE899D-791D-4152-BDD0-5CD05B3AE518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28:38.977" v="247" actId="1076"/>
          <ac:picMkLst>
            <pc:docMk/>
            <pc:sldMk cId="2240246088" sldId="281"/>
            <ac:picMk id="5" creationId="{EB0402C6-B03B-453E-9B84-0FCBBFC9D3E5}"/>
          </ac:picMkLst>
        </pc:picChg>
      </pc:sldChg>
      <pc:sldChg chg="addSp delSp modSp new del">
        <pc:chgData name="Vignesh D (TECH)" userId="S::vi20090030@wipro.com::9a7338f5-5364-419e-89ab-410f11de1202" providerId="AD" clId="Web-{3DBA16A7-F115-4106-B01D-C0DB6E2B12ED}" dt="2019-08-02T11:40:04.335" v="283"/>
        <pc:sldMkLst>
          <pc:docMk/>
          <pc:sldMk cId="734722768" sldId="282"/>
        </pc:sldMkLst>
        <pc:spChg chg="del">
          <ac:chgData name="Vignesh D (TECH)" userId="S::vi20090030@wipro.com::9a7338f5-5364-419e-89ab-410f11de1202" providerId="AD" clId="Web-{3DBA16A7-F115-4106-B01D-C0DB6E2B12ED}" dt="2019-08-02T11:36:15.870" v="277"/>
          <ac:spMkLst>
            <pc:docMk/>
            <pc:sldMk cId="734722768" sldId="282"/>
            <ac:spMk id="3" creationId="{02421CFC-8D9E-41B7-8EB8-E7CABE4D5FFB}"/>
          </ac:spMkLst>
        </pc:spChg>
        <pc:picChg chg="add mod ord">
          <ac:chgData name="Vignesh D (TECH)" userId="S::vi20090030@wipro.com::9a7338f5-5364-419e-89ab-410f11de1202" providerId="AD" clId="Web-{3DBA16A7-F115-4106-B01D-C0DB6E2B12ED}" dt="2019-08-02T11:36:44.605" v="282" actId="14100"/>
          <ac:picMkLst>
            <pc:docMk/>
            <pc:sldMk cId="734722768" sldId="282"/>
            <ac:picMk id="4" creationId="{746434BD-DF73-455E-8B92-5EFEE58A3D95}"/>
          </ac:picMkLst>
        </pc:picChg>
      </pc:sldChg>
      <pc:sldChg chg="addSp delSp modSp new del">
        <pc:chgData name="Vignesh D (TECH)" userId="S::vi20090030@wipro.com::9a7338f5-5364-419e-89ab-410f11de1202" providerId="AD" clId="Web-{3DBA16A7-F115-4106-B01D-C0DB6E2B12ED}" dt="2019-08-02T11:33:33.682" v="254"/>
        <pc:sldMkLst>
          <pc:docMk/>
          <pc:sldMk cId="803161396" sldId="282"/>
        </pc:sldMkLst>
        <pc:spChg chg="add del">
          <ac:chgData name="Vignesh D (TECH)" userId="S::vi20090030@wipro.com::9a7338f5-5364-419e-89ab-410f11de1202" providerId="AD" clId="Web-{3DBA16A7-F115-4106-B01D-C0DB6E2B12ED}" dt="2019-08-02T11:33:30.166" v="253"/>
          <ac:spMkLst>
            <pc:docMk/>
            <pc:sldMk cId="803161396" sldId="282"/>
            <ac:spMk id="3" creationId="{E781C2F4-2734-4D4D-A6DA-D76C65D2AAC0}"/>
          </ac:spMkLst>
        </pc:spChg>
        <pc:picChg chg="add del mod ord">
          <ac:chgData name="Vignesh D (TECH)" userId="S::vi20090030@wipro.com::9a7338f5-5364-419e-89ab-410f11de1202" providerId="AD" clId="Web-{3DBA16A7-F115-4106-B01D-C0DB6E2B12ED}" dt="2019-08-02T11:33:30.166" v="253"/>
          <ac:picMkLst>
            <pc:docMk/>
            <pc:sldMk cId="803161396" sldId="282"/>
            <ac:picMk id="4" creationId="{3E2B3CDB-C37C-4E73-A5CC-984AE50BD89C}"/>
          </ac:picMkLst>
        </pc:picChg>
      </pc:sldChg>
      <pc:sldChg chg="addSp delSp modSp new del mod setBg">
        <pc:chgData name="Vignesh D (TECH)" userId="S::vi20090030@wipro.com::9a7338f5-5364-419e-89ab-410f11de1202" providerId="AD" clId="Web-{3DBA16A7-F115-4106-B01D-C0DB6E2B12ED}" dt="2019-08-02T11:36:04.261" v="275"/>
        <pc:sldMkLst>
          <pc:docMk/>
          <pc:sldMk cId="1692833342" sldId="282"/>
        </pc:sldMkLst>
        <pc:spChg chg="add del mod">
          <ac:chgData name="Vignesh D (TECH)" userId="S::vi20090030@wipro.com::9a7338f5-5364-419e-89ab-410f11de1202" providerId="AD" clId="Web-{3DBA16A7-F115-4106-B01D-C0DB6E2B12ED}" dt="2019-08-02T11:35:36.761" v="274"/>
          <ac:spMkLst>
            <pc:docMk/>
            <pc:sldMk cId="1692833342" sldId="282"/>
            <ac:spMk id="2" creationId="{DE0AD543-550D-4E20-AE41-1F77B89B3E85}"/>
          </ac:spMkLst>
        </pc:spChg>
        <pc:spChg chg="del">
          <ac:chgData name="Vignesh D (TECH)" userId="S::vi20090030@wipro.com::9a7338f5-5364-419e-89ab-410f11de1202" providerId="AD" clId="Web-{3DBA16A7-F115-4106-B01D-C0DB6E2B12ED}" dt="2019-08-02T11:33:49.479" v="256"/>
          <ac:spMkLst>
            <pc:docMk/>
            <pc:sldMk cId="1692833342" sldId="282"/>
            <ac:spMk id="3" creationId="{564DF9EA-AA30-41CD-B16F-3FFDE15110E6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05.604" v="260"/>
          <ac:spMkLst>
            <pc:docMk/>
            <pc:sldMk cId="1692833342" sldId="282"/>
            <ac:spMk id="6" creationId="{F56F5174-31D9-4DBB-AAB7-A1FD7BDB135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3:59.026" v="258"/>
          <ac:spMkLst>
            <pc:docMk/>
            <pc:sldMk cId="1692833342" sldId="282"/>
            <ac:spMk id="9" creationId="{E7B3402E-CE3D-4AE0-820F-650C47B04794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05.604" v="260"/>
          <ac:spMkLst>
            <pc:docMk/>
            <pc:sldMk cId="1692833342" sldId="282"/>
            <ac:spMk id="11" creationId="{8B53E60F-185B-4A1D-889A-3CF6BDE97344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3:59.026" v="258"/>
          <ac:spMkLst>
            <pc:docMk/>
            <pc:sldMk cId="1692833342" sldId="282"/>
            <ac:spMk id="12" creationId="{C607803A-4E99-444E-94F7-8785CDDF5849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10.635" v="262"/>
          <ac:spMkLst>
            <pc:docMk/>
            <pc:sldMk cId="1692833342" sldId="282"/>
            <ac:spMk id="13" creationId="{4038CB10-1F5C-4D54-9DF7-12586DE5B00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3:59.026" v="258"/>
          <ac:spMkLst>
            <pc:docMk/>
            <pc:sldMk cId="1692833342" sldId="282"/>
            <ac:spMk id="14" creationId="{2989BE6A-C309-418E-8ADD-1616A980570D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05.604" v="260"/>
          <ac:spMkLst>
            <pc:docMk/>
            <pc:sldMk cId="1692833342" sldId="282"/>
            <ac:spMk id="16" creationId="{F9A95BEE-6BB1-4A28-A8E6-A34B2E42EF8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10.635" v="262"/>
          <ac:spMkLst>
            <pc:docMk/>
            <pc:sldMk cId="1692833342" sldId="282"/>
            <ac:spMk id="17" creationId="{73ED6512-6858-4552-B699-9A97FE9A4EA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10.635" v="262"/>
          <ac:spMkLst>
            <pc:docMk/>
            <pc:sldMk cId="1692833342" sldId="282"/>
            <ac:spMk id="18" creationId="{B23F0F2E-25E0-468A-9C33-8B3A7FC4BD66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08.355" v="264"/>
          <ac:spMkLst>
            <pc:docMk/>
            <pc:sldMk cId="1692833342" sldId="282"/>
            <ac:spMk id="19" creationId="{F56F5174-31D9-4DBB-AAB7-A1FD7BDB135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08.355" v="264"/>
          <ac:spMkLst>
            <pc:docMk/>
            <pc:sldMk cId="1692833342" sldId="282"/>
            <ac:spMk id="21" creationId="{F9A95BEE-6BB1-4A28-A8E6-A34B2E42EF8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08.355" v="264"/>
          <ac:spMkLst>
            <pc:docMk/>
            <pc:sldMk cId="1692833342" sldId="282"/>
            <ac:spMk id="23" creationId="{8B53E60F-185B-4A1D-889A-3CF6BDE97344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11.026" v="266"/>
          <ac:spMkLst>
            <pc:docMk/>
            <pc:sldMk cId="1692833342" sldId="282"/>
            <ac:spMk id="24" creationId="{4038CB10-1F5C-4D54-9DF7-12586DE5B00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11.026" v="266"/>
          <ac:spMkLst>
            <pc:docMk/>
            <pc:sldMk cId="1692833342" sldId="282"/>
            <ac:spMk id="26" creationId="{73ED6512-6858-4552-B699-9A97FE9A4EA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11.026" v="266"/>
          <ac:spMkLst>
            <pc:docMk/>
            <pc:sldMk cId="1692833342" sldId="282"/>
            <ac:spMk id="27" creationId="{B23F0F2E-25E0-468A-9C33-8B3A7FC4BD66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1:35:36.761" v="274"/>
          <ac:spMkLst>
            <pc:docMk/>
            <pc:sldMk cId="1692833342" sldId="282"/>
            <ac:spMk id="30" creationId="{A64EB661-844C-4D7F-96A0-CA5246CDAEC2}"/>
          </ac:spMkLst>
        </pc:spChg>
        <pc:spChg chg="add">
          <ac:chgData name="Vignesh D (TECH)" userId="S::vi20090030@wipro.com::9a7338f5-5364-419e-89ab-410f11de1202" providerId="AD" clId="Web-{3DBA16A7-F115-4106-B01D-C0DB6E2B12ED}" dt="2019-08-02T11:35:36.761" v="274"/>
          <ac:spMkLst>
            <pc:docMk/>
            <pc:sldMk cId="1692833342" sldId="282"/>
            <ac:spMk id="35" creationId="{F56F5174-31D9-4DBB-AAB7-A1FD7BDB135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36.745" v="273"/>
          <ac:spMkLst>
            <pc:docMk/>
            <pc:sldMk cId="1692833342" sldId="282"/>
            <ac:spMk id="36" creationId="{57845966-6EFC-468A-9CC7-BAB4B95854E7}"/>
          </ac:spMkLst>
        </pc:spChg>
        <pc:spChg chg="add">
          <ac:chgData name="Vignesh D (TECH)" userId="S::vi20090030@wipro.com::9a7338f5-5364-419e-89ab-410f11de1202" providerId="AD" clId="Web-{3DBA16A7-F115-4106-B01D-C0DB6E2B12ED}" dt="2019-08-02T11:35:36.761" v="274"/>
          <ac:spMkLst>
            <pc:docMk/>
            <pc:sldMk cId="1692833342" sldId="282"/>
            <ac:spMk id="39" creationId="{F9A95BEE-6BB1-4A28-A8E6-A34B2E42EF8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36.745" v="273"/>
          <ac:spMkLst>
            <pc:docMk/>
            <pc:sldMk cId="1692833342" sldId="282"/>
            <ac:spMk id="40" creationId="{ADAD1991-FFD1-4E94-ABAB-7560D33008E4}"/>
          </ac:spMkLst>
        </pc:spChg>
        <pc:picChg chg="add del mod ord">
          <ac:chgData name="Vignesh D (TECH)" userId="S::vi20090030@wipro.com::9a7338f5-5364-419e-89ab-410f11de1202" providerId="AD" clId="Web-{3DBA16A7-F115-4106-B01D-C0DB6E2B12ED}" dt="2019-08-02T11:35:11.042" v="267"/>
          <ac:picMkLst>
            <pc:docMk/>
            <pc:sldMk cId="1692833342" sldId="282"/>
            <ac:picMk id="4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3:59.026" v="258"/>
          <ac:picMkLst>
            <pc:docMk/>
            <pc:sldMk cId="1692833342" sldId="282"/>
            <ac:picMk id="7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4:05.604" v="260"/>
          <ac:picMkLst>
            <pc:docMk/>
            <pc:sldMk cId="1692833342" sldId="282"/>
            <ac:picMk id="8" creationId="{AE113210-7872-481A-ADE6-3A05CCAF5EB2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4:05.604" v="260"/>
          <ac:picMkLst>
            <pc:docMk/>
            <pc:sldMk cId="1692833342" sldId="282"/>
            <ac:picMk id="10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4:10.635" v="262"/>
          <ac:picMkLst>
            <pc:docMk/>
            <pc:sldMk cId="1692833342" sldId="282"/>
            <ac:picMk id="15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5:08.355" v="264"/>
          <ac:picMkLst>
            <pc:docMk/>
            <pc:sldMk cId="1692833342" sldId="282"/>
            <ac:picMk id="20" creationId="{AE113210-7872-481A-ADE6-3A05CCAF5EB2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5:08.355" v="264"/>
          <ac:picMkLst>
            <pc:docMk/>
            <pc:sldMk cId="1692833342" sldId="282"/>
            <ac:picMk id="22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5:11.026" v="266"/>
          <ac:picMkLst>
            <pc:docMk/>
            <pc:sldMk cId="1692833342" sldId="282"/>
            <ac:picMk id="25" creationId="{DBD88B7A-C398-482A-AB59-610E84CCB51B}"/>
          </ac:picMkLst>
        </pc:picChg>
        <pc:picChg chg="add del mod">
          <ac:chgData name="Vignesh D (TECH)" userId="S::vi20090030@wipro.com::9a7338f5-5364-419e-89ab-410f11de1202" providerId="AD" clId="Web-{3DBA16A7-F115-4106-B01D-C0DB6E2B12ED}" dt="2019-08-02T11:35:36.761" v="274"/>
          <ac:picMkLst>
            <pc:docMk/>
            <pc:sldMk cId="1692833342" sldId="282"/>
            <ac:picMk id="29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5:36.745" v="273"/>
          <ac:picMkLst>
            <pc:docMk/>
            <pc:sldMk cId="1692833342" sldId="282"/>
            <ac:picMk id="33" creationId="{DBD88B7A-C398-482A-AB59-610E84CCB51B}"/>
          </ac:picMkLst>
        </pc:picChg>
        <pc:picChg chg="add">
          <ac:chgData name="Vignesh D (TECH)" userId="S::vi20090030@wipro.com::9a7338f5-5364-419e-89ab-410f11de1202" providerId="AD" clId="Web-{3DBA16A7-F115-4106-B01D-C0DB6E2B12ED}" dt="2019-08-02T11:35:36.761" v="274"/>
          <ac:picMkLst>
            <pc:docMk/>
            <pc:sldMk cId="1692833342" sldId="282"/>
            <ac:picMk id="37" creationId="{AE113210-7872-481A-ADE6-3A05CCAF5EB2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5:36.745" v="273"/>
          <ac:picMkLst>
            <pc:docMk/>
            <pc:sldMk cId="1692833342" sldId="282"/>
            <ac:picMk id="38" creationId="{75554383-98AF-4A47-BB65-705FAAA4BE6A}"/>
          </ac:picMkLst>
        </pc:picChg>
        <pc:cxnChg chg="add del">
          <ac:chgData name="Vignesh D (TECH)" userId="S::vi20090030@wipro.com::9a7338f5-5364-419e-89ab-410f11de1202" providerId="AD" clId="Web-{3DBA16A7-F115-4106-B01D-C0DB6E2B12ED}" dt="2019-08-02T11:35:36.761" v="274"/>
          <ac:cxnSpMkLst>
            <pc:docMk/>
            <pc:sldMk cId="1692833342" sldId="282"/>
            <ac:cxnSpMk id="28" creationId="{39B7FDC9-F0CE-43A7-9F2A-83DD09DC3453}"/>
          </ac:cxnSpMkLst>
        </pc:cxnChg>
      </pc:sldChg>
      <pc:sldChg chg="addSp delSp modSp new">
        <pc:chgData name="Vignesh D (TECH)" userId="S::vi20090030@wipro.com::9a7338f5-5364-419e-89ab-410f11de1202" providerId="AD" clId="Web-{3DBA16A7-F115-4106-B01D-C0DB6E2B12ED}" dt="2019-08-02T11:43:24.573" v="332"/>
        <pc:sldMkLst>
          <pc:docMk/>
          <pc:sldMk cId="3394229151" sldId="282"/>
        </pc:sldMkLst>
        <pc:spChg chg="del">
          <ac:chgData name="Vignesh D (TECH)" userId="S::vi20090030@wipro.com::9a7338f5-5364-419e-89ab-410f11de1202" providerId="AD" clId="Web-{3DBA16A7-F115-4106-B01D-C0DB6E2B12ED}" dt="2019-08-02T11:40:21.314" v="285"/>
          <ac:spMkLst>
            <pc:docMk/>
            <pc:sldMk cId="3394229151" sldId="282"/>
            <ac:spMk id="3" creationId="{03482E3C-6577-4506-8761-B367387CA4CC}"/>
          </ac:spMkLst>
        </pc:spChg>
        <pc:spChg chg="add mod">
          <ac:chgData name="Vignesh D (TECH)" userId="S::vi20090030@wipro.com::9a7338f5-5364-419e-89ab-410f11de1202" providerId="AD" clId="Web-{3DBA16A7-F115-4106-B01D-C0DB6E2B12ED}" dt="2019-08-02T11:43:24.573" v="332"/>
          <ac:spMkLst>
            <pc:docMk/>
            <pc:sldMk cId="3394229151" sldId="282"/>
            <ac:spMk id="6" creationId="{2D2ABC54-2C48-4CF2-9A9E-473F7E101DC2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1:42:14.352" v="303"/>
          <ac:spMkLst>
            <pc:docMk/>
            <pc:sldMk cId="3394229151" sldId="282"/>
            <ac:spMk id="8" creationId="{A6AF6BBA-42FB-48B3-A634-4D2F7C96E046}"/>
          </ac:spMkLst>
        </pc:spChg>
        <pc:picChg chg="add del mod ord">
          <ac:chgData name="Vignesh D (TECH)" userId="S::vi20090030@wipro.com::9a7338f5-5364-419e-89ab-410f11de1202" providerId="AD" clId="Web-{3DBA16A7-F115-4106-B01D-C0DB6E2B12ED}" dt="2019-08-02T11:42:14.352" v="303"/>
          <ac:picMkLst>
            <pc:docMk/>
            <pc:sldMk cId="3394229151" sldId="282"/>
            <ac:picMk id="4" creationId="{73CE1E1C-56B7-417C-8986-0144AB76B646}"/>
          </ac:picMkLst>
        </pc:picChg>
      </pc:sldChg>
    </pc:docChg>
  </pc:docChgLst>
  <pc:docChgLst>
    <pc:chgData name="Shona Rachel Shabu (TECH)" userId="S::sh40033976@wipro.com::de1db078-4f02-4e1c-80e3-da7de9cfc46d" providerId="AD" clId="Web-{F13002CB-8853-BD81-856C-A50036B1A23E}"/>
    <pc:docChg chg="addSld delSld modSld">
      <pc:chgData name="Shona Rachel Shabu (TECH)" userId="S::sh40033976@wipro.com::de1db078-4f02-4e1c-80e3-da7de9cfc46d" providerId="AD" clId="Web-{F13002CB-8853-BD81-856C-A50036B1A23E}" dt="2019-08-06T03:56:15.440" v="263" actId="20577"/>
      <pc:docMkLst>
        <pc:docMk/>
      </pc:docMkLst>
      <pc:sldChg chg="modSp">
        <pc:chgData name="Shona Rachel Shabu (TECH)" userId="S::sh40033976@wipro.com::de1db078-4f02-4e1c-80e3-da7de9cfc46d" providerId="AD" clId="Web-{F13002CB-8853-BD81-856C-A50036B1A23E}" dt="2019-08-06T03:24:24.197" v="146" actId="20577"/>
        <pc:sldMkLst>
          <pc:docMk/>
          <pc:sldMk cId="189168882" sldId="258"/>
        </pc:sldMkLst>
        <pc:spChg chg="mod">
          <ac:chgData name="Shona Rachel Shabu (TECH)" userId="S::sh40033976@wipro.com::de1db078-4f02-4e1c-80e3-da7de9cfc46d" providerId="AD" clId="Web-{F13002CB-8853-BD81-856C-A50036B1A23E}" dt="2019-08-06T03:24:24.197" v="146" actId="20577"/>
          <ac:spMkLst>
            <pc:docMk/>
            <pc:sldMk cId="189168882" sldId="258"/>
            <ac:spMk id="2" creationId="{5FE48C87-488A-4115-ADBB-81C8C06B31E5}"/>
          </ac:spMkLst>
        </pc:spChg>
      </pc:sldChg>
      <pc:sldChg chg="modSp">
        <pc:chgData name="Shona Rachel Shabu (TECH)" userId="S::sh40033976@wipro.com::de1db078-4f02-4e1c-80e3-da7de9cfc46d" providerId="AD" clId="Web-{F13002CB-8853-BD81-856C-A50036B1A23E}" dt="2019-08-06T03:56:15.440" v="262" actId="20577"/>
        <pc:sldMkLst>
          <pc:docMk/>
          <pc:sldMk cId="3683281745" sldId="271"/>
        </pc:sldMkLst>
        <pc:spChg chg="mod">
          <ac:chgData name="Shona Rachel Shabu (TECH)" userId="S::sh40033976@wipro.com::de1db078-4f02-4e1c-80e3-da7de9cfc46d" providerId="AD" clId="Web-{F13002CB-8853-BD81-856C-A50036B1A23E}" dt="2019-08-06T03:56:15.440" v="262" actId="20577"/>
          <ac:spMkLst>
            <pc:docMk/>
            <pc:sldMk cId="3683281745" sldId="271"/>
            <ac:spMk id="5" creationId="{B5A253BC-110D-4B52-BF14-0B7397BFEF07}"/>
          </ac:spMkLst>
        </pc:spChg>
      </pc:sldChg>
      <pc:sldChg chg="del">
        <pc:chgData name="Shona Rachel Shabu (TECH)" userId="S::sh40033976@wipro.com::de1db078-4f02-4e1c-80e3-da7de9cfc46d" providerId="AD" clId="Web-{F13002CB-8853-BD81-856C-A50036B1A23E}" dt="2019-08-06T03:27:05.323" v="258"/>
        <pc:sldMkLst>
          <pc:docMk/>
          <pc:sldMk cId="101256951" sldId="272"/>
        </pc:sldMkLst>
      </pc:sldChg>
      <pc:sldChg chg="del">
        <pc:chgData name="Shona Rachel Shabu (TECH)" userId="S::sh40033976@wipro.com::de1db078-4f02-4e1c-80e3-da7de9cfc46d" providerId="AD" clId="Web-{F13002CB-8853-BD81-856C-A50036B1A23E}" dt="2019-08-06T03:27:07.449" v="259"/>
        <pc:sldMkLst>
          <pc:docMk/>
          <pc:sldMk cId="184895331" sldId="273"/>
        </pc:sldMkLst>
      </pc:sldChg>
      <pc:sldChg chg="modSp">
        <pc:chgData name="Shona Rachel Shabu (TECH)" userId="S::sh40033976@wipro.com::de1db078-4f02-4e1c-80e3-da7de9cfc46d" providerId="AD" clId="Web-{F13002CB-8853-BD81-856C-A50036B1A23E}" dt="2019-08-06T03:23:24.540" v="137" actId="20577"/>
        <pc:sldMkLst>
          <pc:docMk/>
          <pc:sldMk cId="2240246088" sldId="281"/>
        </pc:sldMkLst>
        <pc:spChg chg="mod">
          <ac:chgData name="Shona Rachel Shabu (TECH)" userId="S::sh40033976@wipro.com::de1db078-4f02-4e1c-80e3-da7de9cfc46d" providerId="AD" clId="Web-{F13002CB-8853-BD81-856C-A50036B1A23E}" dt="2019-08-06T03:23:24.540" v="137" actId="20577"/>
          <ac:spMkLst>
            <pc:docMk/>
            <pc:sldMk cId="2240246088" sldId="281"/>
            <ac:spMk id="7" creationId="{68271612-70CC-436A-A594-8F0A8F996587}"/>
          </ac:spMkLst>
        </pc:spChg>
      </pc:sldChg>
      <pc:sldChg chg="new del">
        <pc:chgData name="Shona Rachel Shabu (TECH)" userId="S::sh40033976@wipro.com::de1db078-4f02-4e1c-80e3-da7de9cfc46d" providerId="AD" clId="Web-{F13002CB-8853-BD81-856C-A50036B1A23E}" dt="2019-08-06T03:12:49.706" v="2"/>
        <pc:sldMkLst>
          <pc:docMk/>
          <pc:sldMk cId="1287557654" sldId="289"/>
        </pc:sldMkLst>
      </pc:sldChg>
      <pc:sldChg chg="addSp modSp add del replId">
        <pc:chgData name="Shona Rachel Shabu (TECH)" userId="S::sh40033976@wipro.com::de1db078-4f02-4e1c-80e3-da7de9cfc46d" providerId="AD" clId="Web-{F13002CB-8853-BD81-856C-A50036B1A23E}" dt="2019-08-06T03:27:02.105" v="257"/>
        <pc:sldMkLst>
          <pc:docMk/>
          <pc:sldMk cId="2907918633" sldId="290"/>
        </pc:sldMkLst>
        <pc:spChg chg="add mod">
          <ac:chgData name="Shona Rachel Shabu (TECH)" userId="S::sh40033976@wipro.com::de1db078-4f02-4e1c-80e3-da7de9cfc46d" providerId="AD" clId="Web-{F13002CB-8853-BD81-856C-A50036B1A23E}" dt="2019-08-06T03:22:13.321" v="113" actId="20577"/>
          <ac:spMkLst>
            <pc:docMk/>
            <pc:sldMk cId="2907918633" sldId="290"/>
            <ac:spMk id="5" creationId="{60413EC1-9BF2-4DA1-B056-DB6BE0465D6D}"/>
          </ac:spMkLst>
        </pc:spChg>
        <pc:spChg chg="add mod">
          <ac:chgData name="Shona Rachel Shabu (TECH)" userId="S::sh40033976@wipro.com::de1db078-4f02-4e1c-80e3-da7de9cfc46d" providerId="AD" clId="Web-{F13002CB-8853-BD81-856C-A50036B1A23E}" dt="2019-08-06T03:21:57.180" v="106" actId="20577"/>
          <ac:spMkLst>
            <pc:docMk/>
            <pc:sldMk cId="2907918633" sldId="290"/>
            <ac:spMk id="6" creationId="{2A775415-4E26-4137-A070-A8D7DFF06782}"/>
          </ac:spMkLst>
        </pc:spChg>
      </pc:sldChg>
      <pc:sldChg chg="new del">
        <pc:chgData name="Shona Rachel Shabu (TECH)" userId="S::sh40033976@wipro.com::de1db078-4f02-4e1c-80e3-da7de9cfc46d" providerId="AD" clId="Web-{F13002CB-8853-BD81-856C-A50036B1A23E}" dt="2019-08-06T03:24:14.556" v="141"/>
        <pc:sldMkLst>
          <pc:docMk/>
          <pc:sldMk cId="2247231704" sldId="291"/>
        </pc:sldMkLst>
      </pc:sldChg>
      <pc:sldChg chg="delSp modSp add replId">
        <pc:chgData name="Shona Rachel Shabu (TECH)" userId="S::sh40033976@wipro.com::de1db078-4f02-4e1c-80e3-da7de9cfc46d" providerId="AD" clId="Web-{F13002CB-8853-BD81-856C-A50036B1A23E}" dt="2019-08-06T03:26:40.714" v="256" actId="14100"/>
        <pc:sldMkLst>
          <pc:docMk/>
          <pc:sldMk cId="2004623875" sldId="292"/>
        </pc:sldMkLst>
        <pc:spChg chg="mod">
          <ac:chgData name="Shona Rachel Shabu (TECH)" userId="S::sh40033976@wipro.com::de1db078-4f02-4e1c-80e3-da7de9cfc46d" providerId="AD" clId="Web-{F13002CB-8853-BD81-856C-A50036B1A23E}" dt="2019-08-06T03:26:40.714" v="256" actId="14100"/>
          <ac:spMkLst>
            <pc:docMk/>
            <pc:sldMk cId="2004623875" sldId="292"/>
            <ac:spMk id="3" creationId="{135B2190-F18D-4604-A40B-AED26786E7B1}"/>
          </ac:spMkLst>
        </pc:spChg>
        <pc:spChg chg="del">
          <ac:chgData name="Shona Rachel Shabu (TECH)" userId="S::sh40033976@wipro.com::de1db078-4f02-4e1c-80e3-da7de9cfc46d" providerId="AD" clId="Web-{F13002CB-8853-BD81-856C-A50036B1A23E}" dt="2019-08-06T03:26:33.761" v="254"/>
          <ac:spMkLst>
            <pc:docMk/>
            <pc:sldMk cId="2004623875" sldId="292"/>
            <ac:spMk id="5" creationId="{D1CD51BE-2665-47A9-958B-158023AFDF62}"/>
          </ac:spMkLst>
        </pc:spChg>
      </pc:sldChg>
    </pc:docChg>
  </pc:docChgLst>
  <pc:docChgLst>
    <pc:chgData name="Shona Rachel Shabu (TECH)" userId="S::sh40033976@wipro.com::de1db078-4f02-4e1c-80e3-da7de9cfc46d" providerId="AD" clId="Web-{75ABA7B6-8353-4968-3D2F-41DDC4A0FB00}"/>
    <pc:docChg chg="addSld delSld modSld sldOrd">
      <pc:chgData name="Shona Rachel Shabu (TECH)" userId="S::sh40033976@wipro.com::de1db078-4f02-4e1c-80e3-da7de9cfc46d" providerId="AD" clId="Web-{75ABA7B6-8353-4968-3D2F-41DDC4A0FB00}" dt="2019-08-06T10:15:51.532" v="1448"/>
      <pc:docMkLst>
        <pc:docMk/>
      </pc:docMkLst>
      <pc:sldChg chg="modSp">
        <pc:chgData name="Shona Rachel Shabu (TECH)" userId="S::sh40033976@wipro.com::de1db078-4f02-4e1c-80e3-da7de9cfc46d" providerId="AD" clId="Web-{75ABA7B6-8353-4968-3D2F-41DDC4A0FB00}" dt="2019-08-06T06:39:56.732" v="40" actId="20577"/>
        <pc:sldMkLst>
          <pc:docMk/>
          <pc:sldMk cId="109857222" sldId="256"/>
        </pc:sldMkLst>
        <pc:spChg chg="mod">
          <ac:chgData name="Shona Rachel Shabu (TECH)" userId="S::sh40033976@wipro.com::de1db078-4f02-4e1c-80e3-da7de9cfc46d" providerId="AD" clId="Web-{75ABA7B6-8353-4968-3D2F-41DDC4A0FB00}" dt="2019-08-06T06:39:56.732" v="4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Shona Rachel Shabu (TECH)" userId="S::sh40033976@wipro.com::de1db078-4f02-4e1c-80e3-da7de9cfc46d" providerId="AD" clId="Web-{75ABA7B6-8353-4968-3D2F-41DDC4A0FB00}" dt="2019-08-06T07:23:18.714" v="404" actId="14100"/>
        <pc:sldMkLst>
          <pc:docMk/>
          <pc:sldMk cId="189168882" sldId="258"/>
        </pc:sldMkLst>
        <pc:spChg chg="add del">
          <ac:chgData name="Shona Rachel Shabu (TECH)" userId="S::sh40033976@wipro.com::de1db078-4f02-4e1c-80e3-da7de9cfc46d" providerId="AD" clId="Web-{75ABA7B6-8353-4968-3D2F-41DDC4A0FB00}" dt="2019-08-06T07:22:47.698" v="399"/>
          <ac:spMkLst>
            <pc:docMk/>
            <pc:sldMk cId="189168882" sldId="258"/>
            <ac:spMk id="4" creationId="{E1A9EEF6-B95F-4C19-A17F-50E83548BEB0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7:23:18.714" v="404" actId="14100"/>
          <ac:picMkLst>
            <pc:docMk/>
            <pc:sldMk cId="189168882" sldId="258"/>
            <ac:picMk id="6" creationId="{607A962D-5061-4AB7-8A55-14B1AF63C991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0:03.572" v="382"/>
          <ac:picMkLst>
            <pc:docMk/>
            <pc:sldMk cId="189168882" sldId="258"/>
            <ac:picMk id="8" creationId="{7280BF40-108C-487B-832F-7EF85BACC6BB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3:30.573" v="405" actId="14100"/>
        <pc:sldMkLst>
          <pc:docMk/>
          <pc:sldMk cId="76409629" sldId="259"/>
        </pc:sldMkLst>
        <pc:picChg chg="del">
          <ac:chgData name="Shona Rachel Shabu (TECH)" userId="S::sh40033976@wipro.com::de1db078-4f02-4e1c-80e3-da7de9cfc46d" providerId="AD" clId="Web-{75ABA7B6-8353-4968-3D2F-41DDC4A0FB00}" dt="2019-08-06T07:21:52.198" v="392"/>
          <ac:picMkLst>
            <pc:docMk/>
            <pc:sldMk cId="76409629" sldId="259"/>
            <ac:picMk id="4" creationId="{5FB401C6-DE9E-47DD-9B96-C4716D634858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23:30.573" v="405" actId="14100"/>
          <ac:picMkLst>
            <pc:docMk/>
            <pc:sldMk cId="76409629" sldId="259"/>
            <ac:picMk id="6" creationId="{B3BF5816-A21C-4594-937E-0C30C40765A9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5:18.339" v="431" actId="20577"/>
        <pc:sldMkLst>
          <pc:docMk/>
          <pc:sldMk cId="1604568720" sldId="260"/>
        </pc:sldMkLst>
        <pc:spChg chg="mod">
          <ac:chgData name="Shona Rachel Shabu (TECH)" userId="S::sh40033976@wipro.com::de1db078-4f02-4e1c-80e3-da7de9cfc46d" providerId="AD" clId="Web-{75ABA7B6-8353-4968-3D2F-41DDC4A0FB00}" dt="2019-08-06T07:25:18.339" v="431" actId="20577"/>
          <ac:spMkLst>
            <pc:docMk/>
            <pc:sldMk cId="1604568720" sldId="260"/>
            <ac:spMk id="5" creationId="{1575C8EC-C3C1-429A-B9DD-12BA29235B8C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7:25:12.183" v="429" actId="14100"/>
          <ac:picMkLst>
            <pc:docMk/>
            <pc:sldMk cId="1604568720" sldId="260"/>
            <ac:picMk id="4" creationId="{70970042-B952-4364-8536-21529E78D0E0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4:29.495" v="417"/>
          <ac:picMkLst>
            <pc:docMk/>
            <pc:sldMk cId="1604568720" sldId="260"/>
            <ac:picMk id="7" creationId="{8D075029-2114-43E4-8806-E7F2CD210AE3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7:46.246" v="484" actId="14100"/>
        <pc:sldMkLst>
          <pc:docMk/>
          <pc:sldMk cId="1730828673" sldId="261"/>
        </pc:sldMkLst>
        <pc:spChg chg="mod">
          <ac:chgData name="Shona Rachel Shabu (TECH)" userId="S::sh40033976@wipro.com::de1db078-4f02-4e1c-80e3-da7de9cfc46d" providerId="AD" clId="Web-{75ABA7B6-8353-4968-3D2F-41DDC4A0FB00}" dt="2019-08-06T07:27:26.824" v="477" actId="20577"/>
          <ac:spMkLst>
            <pc:docMk/>
            <pc:sldMk cId="1730828673" sldId="261"/>
            <ac:spMk id="5" creationId="{2BF6EE08-EE9E-4ADE-879C-A999793E2E91}"/>
          </ac:spMkLst>
        </pc:spChg>
        <pc:spChg chg="del">
          <ac:chgData name="Shona Rachel Shabu (TECH)" userId="S::sh40033976@wipro.com::de1db078-4f02-4e1c-80e3-da7de9cfc46d" providerId="AD" clId="Web-{75ABA7B6-8353-4968-3D2F-41DDC4A0FB00}" dt="2019-08-06T07:27:23.715" v="474"/>
          <ac:spMkLst>
            <pc:docMk/>
            <pc:sldMk cId="1730828673" sldId="261"/>
            <ac:spMk id="7" creationId="{63D540B7-791F-479E-8D52-117B024039F0}"/>
          </ac:spMkLst>
        </pc:spChg>
        <pc:spChg chg="add del mod">
          <ac:chgData name="Shona Rachel Shabu (TECH)" userId="S::sh40033976@wipro.com::de1db078-4f02-4e1c-80e3-da7de9cfc46d" providerId="AD" clId="Web-{75ABA7B6-8353-4968-3D2F-41DDC4A0FB00}" dt="2019-08-06T07:26:56.199" v="457"/>
          <ac:spMkLst>
            <pc:docMk/>
            <pc:sldMk cId="1730828673" sldId="261"/>
            <ac:spMk id="10" creationId="{B1FF9E13-4B77-4D2A-A45C-97B923DCABC3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07:26:34.043" v="450"/>
          <ac:picMkLst>
            <pc:docMk/>
            <pc:sldMk cId="1730828673" sldId="261"/>
            <ac:picMk id="4" creationId="{EC7DB889-8515-4B2A-97E3-20FB86F34123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27:46.246" v="484" actId="14100"/>
          <ac:picMkLst>
            <pc:docMk/>
            <pc:sldMk cId="1730828673" sldId="261"/>
            <ac:picMk id="6" creationId="{84F5A6C4-77BC-45E2-8B73-92298D6C1395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40:13.203" v="608" actId="1076"/>
        <pc:sldMkLst>
          <pc:docMk/>
          <pc:sldMk cId="721892494" sldId="262"/>
        </pc:sldMkLst>
        <pc:picChg chg="mod">
          <ac:chgData name="Shona Rachel Shabu (TECH)" userId="S::sh40033976@wipro.com::de1db078-4f02-4e1c-80e3-da7de9cfc46d" providerId="AD" clId="Web-{75ABA7B6-8353-4968-3D2F-41DDC4A0FB00}" dt="2019-08-06T07:40:13.203" v="608" actId="1076"/>
          <ac:picMkLst>
            <pc:docMk/>
            <pc:sldMk cId="721892494" sldId="262"/>
            <ac:picMk id="4" creationId="{26675056-088A-4E6B-8413-CF750D72EDAB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40:11" v="607" actId="1076"/>
          <ac:picMkLst>
            <pc:docMk/>
            <pc:sldMk cId="721892494" sldId="262"/>
            <ac:picMk id="6" creationId="{91B046D8-93BB-4DC8-8CF7-4C6C46A3CD37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8:44.809" v="492"/>
          <ac:picMkLst>
            <pc:docMk/>
            <pc:sldMk cId="721892494" sldId="262"/>
            <ac:picMk id="7" creationId="{801D9296-0A6A-4EF2-BF22-5360BA97C15A}"/>
          </ac:picMkLst>
        </pc:picChg>
      </pc:sldChg>
      <pc:sldChg chg="addSp modSp">
        <pc:chgData name="Shona Rachel Shabu (TECH)" userId="S::sh40033976@wipro.com::de1db078-4f02-4e1c-80e3-da7de9cfc46d" providerId="AD" clId="Web-{75ABA7B6-8353-4968-3D2F-41DDC4A0FB00}" dt="2019-08-06T07:06:45.037" v="374" actId="20577"/>
        <pc:sldMkLst>
          <pc:docMk/>
          <pc:sldMk cId="1396943499" sldId="264"/>
        </pc:sldMkLst>
        <pc:spChg chg="add mod">
          <ac:chgData name="Shona Rachel Shabu (TECH)" userId="S::sh40033976@wipro.com::de1db078-4f02-4e1c-80e3-da7de9cfc46d" providerId="AD" clId="Web-{75ABA7B6-8353-4968-3D2F-41DDC4A0FB00}" dt="2019-08-06T07:06:45.037" v="374" actId="20577"/>
          <ac:spMkLst>
            <pc:docMk/>
            <pc:sldMk cId="1396943499" sldId="264"/>
            <ac:spMk id="4" creationId="{D560B551-8953-408B-A2A0-F8421D90246D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6:59:32.222" v="266" actId="20577"/>
          <ac:spMkLst>
            <pc:docMk/>
            <pc:sldMk cId="1396943499" sldId="264"/>
            <ac:spMk id="5" creationId="{332D5DD7-C4D4-40D8-B81B-5ABA140CCDB6}"/>
          </ac:spMkLst>
        </pc:spChg>
      </pc:sldChg>
      <pc:sldChg chg="addSp modSp">
        <pc:chgData name="Shona Rachel Shabu (TECH)" userId="S::sh40033976@wipro.com::de1db078-4f02-4e1c-80e3-da7de9cfc46d" providerId="AD" clId="Web-{75ABA7B6-8353-4968-3D2F-41DDC4A0FB00}" dt="2019-08-06T06:59:44.941" v="269" actId="20577"/>
        <pc:sldMkLst>
          <pc:docMk/>
          <pc:sldMk cId="4049575597" sldId="265"/>
        </pc:sldMkLst>
        <pc:spChg chg="add mod">
          <ac:chgData name="Shona Rachel Shabu (TECH)" userId="S::sh40033976@wipro.com::de1db078-4f02-4e1c-80e3-da7de9cfc46d" providerId="AD" clId="Web-{75ABA7B6-8353-4968-3D2F-41DDC4A0FB00}" dt="2019-08-06T06:51:33.814" v="122" actId="1076"/>
          <ac:spMkLst>
            <pc:docMk/>
            <pc:sldMk cId="4049575597" sldId="265"/>
            <ac:spMk id="3" creationId="{790305FE-9433-4519-B262-6D8B46FF93CD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6:59:44.941" v="269" actId="20577"/>
          <ac:spMkLst>
            <pc:docMk/>
            <pc:sldMk cId="4049575597" sldId="265"/>
            <ac:spMk id="4" creationId="{EE100CC9-BD72-453A-AC75-C39E2377C59A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6:51:23.470" v="121" actId="14100"/>
          <ac:picMkLst>
            <pc:docMk/>
            <pc:sldMk cId="4049575597" sldId="265"/>
            <ac:picMk id="20" creationId="{F06E932D-3F01-45F1-94EA-CB4DE9D49A3A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9:41:36.013" v="980" actId="1076"/>
        <pc:sldMkLst>
          <pc:docMk/>
          <pc:sldMk cId="2249542795" sldId="266"/>
        </pc:sldMkLst>
        <pc:spChg chg="mod">
          <ac:chgData name="Shona Rachel Shabu (TECH)" userId="S::sh40033976@wipro.com::de1db078-4f02-4e1c-80e3-da7de9cfc46d" providerId="AD" clId="Web-{75ABA7B6-8353-4968-3D2F-41DDC4A0FB00}" dt="2019-08-06T09:41:36.013" v="980" actId="1076"/>
          <ac:spMkLst>
            <pc:docMk/>
            <pc:sldMk cId="2249542795" sldId="266"/>
            <ac:spMk id="5" creationId="{260F6097-11FE-4C10-B8FD-DA179D4C81B6}"/>
          </ac:spMkLst>
        </pc:spChg>
        <pc:spChg chg="del mod">
          <ac:chgData name="Shona Rachel Shabu (TECH)" userId="S::sh40033976@wipro.com::de1db078-4f02-4e1c-80e3-da7de9cfc46d" providerId="AD" clId="Web-{75ABA7B6-8353-4968-3D2F-41DDC4A0FB00}" dt="2019-08-06T09:38:35.856" v="928"/>
          <ac:spMkLst>
            <pc:docMk/>
            <pc:sldMk cId="2249542795" sldId="266"/>
            <ac:spMk id="7" creationId="{FD81A6F9-CC79-48E4-AD5A-1DCBF721A036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9:41:32.231" v="979" actId="14100"/>
          <ac:picMkLst>
            <pc:docMk/>
            <pc:sldMk cId="2249542795" sldId="266"/>
            <ac:picMk id="8" creationId="{A5B2335B-2F6F-4973-9DDA-DFECA2010BC4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3:09.249" v="539"/>
          <ac:picMkLst>
            <pc:docMk/>
            <pc:sldMk cId="2249542795" sldId="266"/>
            <ac:picMk id="9" creationId="{526715E9-7FEF-4C6A-93D2-8A87827BD97E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09:41:23.185" v="974"/>
          <ac:picMkLst>
            <pc:docMk/>
            <pc:sldMk cId="2249542795" sldId="266"/>
            <ac:picMk id="9" creationId="{CE65BE10-F9B7-4D7E-8483-9A248ABDFCD2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09:38:37.809" v="929"/>
          <ac:picMkLst>
            <pc:docMk/>
            <pc:sldMk cId="2249542795" sldId="266"/>
            <ac:picMk id="11" creationId="{FF4E5BB1-E435-4A0F-BF47-8470240EA21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3:15.811" v="542"/>
          <ac:picMkLst>
            <pc:docMk/>
            <pc:sldMk cId="2249542795" sldId="266"/>
            <ac:picMk id="12" creationId="{DC10A5B2-141F-4B50-B6DA-2A52A9ED9556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09:41:22.294" v="973"/>
          <ac:picMkLst>
            <pc:docMk/>
            <pc:sldMk cId="2249542795" sldId="266"/>
            <ac:picMk id="12" creationId="{E53CD4D2-DAE9-4A9C-8233-B90BC3A19CB0}"/>
          </ac:picMkLst>
        </pc:picChg>
      </pc:sldChg>
      <pc:sldChg chg="addSp modSp">
        <pc:chgData name="Shona Rachel Shabu (TECH)" userId="S::sh40033976@wipro.com::de1db078-4f02-4e1c-80e3-da7de9cfc46d" providerId="AD" clId="Web-{75ABA7B6-8353-4968-3D2F-41DDC4A0FB00}" dt="2019-08-06T07:01:57.520" v="310" actId="14100"/>
        <pc:sldMkLst>
          <pc:docMk/>
          <pc:sldMk cId="2613720556" sldId="268"/>
        </pc:sldMkLst>
        <pc:spChg chg="add mod">
          <ac:chgData name="Shona Rachel Shabu (TECH)" userId="S::sh40033976@wipro.com::de1db078-4f02-4e1c-80e3-da7de9cfc46d" providerId="AD" clId="Web-{75ABA7B6-8353-4968-3D2F-41DDC4A0FB00}" dt="2019-08-06T07:01:12.457" v="288" actId="20577"/>
          <ac:spMkLst>
            <pc:docMk/>
            <pc:sldMk cId="2613720556" sldId="268"/>
            <ac:spMk id="4" creationId="{39F6C356-B662-4974-A449-133911B5136D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7:01:57.520" v="310" actId="14100"/>
          <ac:spMkLst>
            <pc:docMk/>
            <pc:sldMk cId="2613720556" sldId="268"/>
            <ac:spMk id="5" creationId="{FFC0CAC9-8331-4D30-AF4B-10A01A5888C1}"/>
          </ac:spMkLst>
        </pc:spChg>
      </pc:sldChg>
      <pc:sldChg chg="addSp delSp modSp">
        <pc:chgData name="Shona Rachel Shabu (TECH)" userId="S::sh40033976@wipro.com::de1db078-4f02-4e1c-80e3-da7de9cfc46d" providerId="AD" clId="Web-{75ABA7B6-8353-4968-3D2F-41DDC4A0FB00}" dt="2019-08-06T09:54:27.983" v="1162" actId="14100"/>
        <pc:sldMkLst>
          <pc:docMk/>
          <pc:sldMk cId="2158672202" sldId="270"/>
        </pc:sldMkLst>
        <pc:spChg chg="mod">
          <ac:chgData name="Shona Rachel Shabu (TECH)" userId="S::sh40033976@wipro.com::de1db078-4f02-4e1c-80e3-da7de9cfc46d" providerId="AD" clId="Web-{75ABA7B6-8353-4968-3D2F-41DDC4A0FB00}" dt="2019-08-06T09:44:47.997" v="1039" actId="1076"/>
          <ac:spMkLst>
            <pc:docMk/>
            <pc:sldMk cId="2158672202" sldId="270"/>
            <ac:spMk id="3" creationId="{9847F9E1-AF97-4F44-8439-44E01349C9E2}"/>
          </ac:spMkLst>
        </pc:spChg>
        <pc:spChg chg="del mod">
          <ac:chgData name="Shona Rachel Shabu (TECH)" userId="S::sh40033976@wipro.com::de1db078-4f02-4e1c-80e3-da7de9cfc46d" providerId="AD" clId="Web-{75ABA7B6-8353-4968-3D2F-41DDC4A0FB00}" dt="2019-08-06T09:44:41.732" v="1037"/>
          <ac:spMkLst>
            <pc:docMk/>
            <pc:sldMk cId="2158672202" sldId="270"/>
            <ac:spMk id="4" creationId="{982A0453-2162-434C-95CB-F6C8F259DC89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9:54:27.983" v="1162" actId="14100"/>
          <ac:picMkLst>
            <pc:docMk/>
            <pc:sldMk cId="2158672202" sldId="270"/>
            <ac:picMk id="5" creationId="{54435FFB-3AB0-4C92-B833-87285657F9DD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3:41.998" v="547"/>
          <ac:picMkLst>
            <pc:docMk/>
            <pc:sldMk cId="2158672202" sldId="270"/>
            <ac:picMk id="5" creationId="{83A13839-483C-4B80-9921-33C85DBCF01F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4:08.389" v="554"/>
          <ac:picMkLst>
            <pc:docMk/>
            <pc:sldMk cId="2158672202" sldId="270"/>
            <ac:picMk id="6" creationId="{0C5AFD86-FC19-41AE-88D0-8F3679361A33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34:07.248" v="553" actId="14100"/>
          <ac:picMkLst>
            <pc:docMk/>
            <pc:sldMk cId="2158672202" sldId="270"/>
            <ac:picMk id="8" creationId="{C41F8667-465F-4DE8-B14E-50E7D139CA71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09:44:43.716" v="1038"/>
          <ac:picMkLst>
            <pc:docMk/>
            <pc:sldMk cId="2158672202" sldId="270"/>
            <ac:picMk id="12" creationId="{F50E16AB-5BEB-4759-9608-762B509CA805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34:59.717" v="566" actId="14100"/>
        <pc:sldMkLst>
          <pc:docMk/>
          <pc:sldMk cId="3683281745" sldId="271"/>
        </pc:sldMkLst>
        <pc:picChg chg="del">
          <ac:chgData name="Shona Rachel Shabu (TECH)" userId="S::sh40033976@wipro.com::de1db078-4f02-4e1c-80e3-da7de9cfc46d" providerId="AD" clId="Web-{75ABA7B6-8353-4968-3D2F-41DDC4A0FB00}" dt="2019-08-06T07:34:32.811" v="559"/>
          <ac:picMkLst>
            <pc:docMk/>
            <pc:sldMk cId="3683281745" sldId="271"/>
            <ac:picMk id="3" creationId="{FCA6F7B0-20DD-4587-89A4-5D3754643950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34:59.717" v="566" actId="14100"/>
          <ac:picMkLst>
            <pc:docMk/>
            <pc:sldMk cId="3683281745" sldId="271"/>
            <ac:picMk id="6" creationId="{B01303BA-7C16-4E85-AA39-6BB758B3D678}"/>
          </ac:picMkLst>
        </pc:picChg>
      </pc:sldChg>
      <pc:sldChg chg="addSp modSp">
        <pc:chgData name="Shona Rachel Shabu (TECH)" userId="S::sh40033976@wipro.com::de1db078-4f02-4e1c-80e3-da7de9cfc46d" providerId="AD" clId="Web-{75ABA7B6-8353-4968-3D2F-41DDC4A0FB00}" dt="2019-08-06T06:59:49.473" v="272" actId="20577"/>
        <pc:sldMkLst>
          <pc:docMk/>
          <pc:sldMk cId="891946519" sldId="274"/>
        </pc:sldMkLst>
        <pc:spChg chg="add mod">
          <ac:chgData name="Shona Rachel Shabu (TECH)" userId="S::sh40033976@wipro.com::de1db078-4f02-4e1c-80e3-da7de9cfc46d" providerId="AD" clId="Web-{75ABA7B6-8353-4968-3D2F-41DDC4A0FB00}" dt="2019-08-06T06:55:43.440" v="187" actId="1076"/>
          <ac:spMkLst>
            <pc:docMk/>
            <pc:sldMk cId="891946519" sldId="274"/>
            <ac:spMk id="3" creationId="{FA5C6959-4325-45BB-87B6-4BD96A8B9494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6:59:49.473" v="272" actId="20577"/>
          <ac:spMkLst>
            <pc:docMk/>
            <pc:sldMk cId="891946519" sldId="274"/>
            <ac:spMk id="4" creationId="{05DD51B5-86EB-4941-AABA-BB5672C31121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6:55:53.268" v="190" actId="14100"/>
          <ac:picMkLst>
            <pc:docMk/>
            <pc:sldMk cId="891946519" sldId="274"/>
            <ac:picMk id="20" creationId="{EE6B1F2E-37A5-40E4-ABB5-0DC529994356}"/>
          </ac:picMkLst>
        </pc:picChg>
      </pc:sldChg>
      <pc:sldChg chg="del">
        <pc:chgData name="Shona Rachel Shabu (TECH)" userId="S::sh40033976@wipro.com::de1db078-4f02-4e1c-80e3-da7de9cfc46d" providerId="AD" clId="Web-{75ABA7B6-8353-4968-3D2F-41DDC4A0FB00}" dt="2019-08-06T07:02:08.770" v="311"/>
        <pc:sldMkLst>
          <pc:docMk/>
          <pc:sldMk cId="4288491580" sldId="275"/>
        </pc:sldMkLst>
      </pc:sldChg>
      <pc:sldChg chg="del">
        <pc:chgData name="Shona Rachel Shabu (TECH)" userId="S::sh40033976@wipro.com::de1db078-4f02-4e1c-80e3-da7de9cfc46d" providerId="AD" clId="Web-{75ABA7B6-8353-4968-3D2F-41DDC4A0FB00}" dt="2019-08-06T06:49:49.376" v="112"/>
        <pc:sldMkLst>
          <pc:docMk/>
          <pc:sldMk cId="411699613" sldId="276"/>
        </pc:sldMkLst>
      </pc:sldChg>
      <pc:sldChg chg="addSp modSp">
        <pc:chgData name="Shona Rachel Shabu (TECH)" userId="S::sh40033976@wipro.com::de1db078-4f02-4e1c-80e3-da7de9cfc46d" providerId="AD" clId="Web-{75ABA7B6-8353-4968-3D2F-41DDC4A0FB00}" dt="2019-08-06T06:56:44.253" v="209" actId="14100"/>
        <pc:sldMkLst>
          <pc:docMk/>
          <pc:sldMk cId="936014889" sldId="277"/>
        </pc:sldMkLst>
        <pc:spChg chg="add mod">
          <ac:chgData name="Shona Rachel Shabu (TECH)" userId="S::sh40033976@wipro.com::de1db078-4f02-4e1c-80e3-da7de9cfc46d" providerId="AD" clId="Web-{75ABA7B6-8353-4968-3D2F-41DDC4A0FB00}" dt="2019-08-06T06:54:35.299" v="171" actId="20577"/>
          <ac:spMkLst>
            <pc:docMk/>
            <pc:sldMk cId="936014889" sldId="277"/>
            <ac:spMk id="3" creationId="{F631F229-B2FE-45B0-AA9F-B032F482A2C9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6:56:44.253" v="209" actId="14100"/>
          <ac:picMkLst>
            <pc:docMk/>
            <pc:sldMk cId="936014889" sldId="277"/>
            <ac:picMk id="4" creationId="{A23110C4-9184-418C-8964-B771D2706735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40:06.437" v="606" actId="1076"/>
        <pc:sldMkLst>
          <pc:docMk/>
          <pc:sldMk cId="2240246088" sldId="281"/>
        </pc:sldMkLst>
        <pc:picChg chg="del">
          <ac:chgData name="Shona Rachel Shabu (TECH)" userId="S::sh40033976@wipro.com::de1db078-4f02-4e1c-80e3-da7de9cfc46d" providerId="AD" clId="Web-{75ABA7B6-8353-4968-3D2F-41DDC4A0FB00}" dt="2019-08-06T07:31:27.654" v="525"/>
          <ac:picMkLst>
            <pc:docMk/>
            <pc:sldMk cId="2240246088" sldId="281"/>
            <ac:picMk id="3" creationId="{72FE899D-791D-4152-BDD0-5CD05B3AE51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2:13.638" v="531"/>
          <ac:picMkLst>
            <pc:docMk/>
            <pc:sldMk cId="2240246088" sldId="281"/>
            <ac:picMk id="5" creationId="{EB0402C6-B03B-453E-9B84-0FCBBFC9D3E5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40:06.437" v="606" actId="1076"/>
          <ac:picMkLst>
            <pc:docMk/>
            <pc:sldMk cId="2240246088" sldId="281"/>
            <ac:picMk id="9" creationId="{744EA5E3-1B4F-4CF9-A5ED-B4F20C13DFBE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32:47.607" v="537" actId="14100"/>
          <ac:picMkLst>
            <pc:docMk/>
            <pc:sldMk cId="2240246088" sldId="281"/>
            <ac:picMk id="14" creationId="{848CEE65-37C0-48EB-B31A-E1153262E7B1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1:33.401" v="390" actId="14100"/>
        <pc:sldMkLst>
          <pc:docMk/>
          <pc:sldMk cId="959073654" sldId="283"/>
        </pc:sldMkLst>
        <pc:picChg chg="add mod">
          <ac:chgData name="Shona Rachel Shabu (TECH)" userId="S::sh40033976@wipro.com::de1db078-4f02-4e1c-80e3-da7de9cfc46d" providerId="AD" clId="Web-{75ABA7B6-8353-4968-3D2F-41DDC4A0FB00}" dt="2019-08-06T07:21:33.401" v="390" actId="14100"/>
          <ac:picMkLst>
            <pc:docMk/>
            <pc:sldMk cId="959073654" sldId="283"/>
            <ac:picMk id="2" creationId="{7C277F7C-882F-4226-8C0E-5C92421E5F9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1:08.760" v="384"/>
          <ac:picMkLst>
            <pc:docMk/>
            <pc:sldMk cId="959073654" sldId="283"/>
            <ac:picMk id="7" creationId="{85E38F19-E0B4-43DD-B81C-FB9BFA9E6AA3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4:10.808" v="415" actId="14100"/>
        <pc:sldMkLst>
          <pc:docMk/>
          <pc:sldMk cId="2376326227" sldId="284"/>
        </pc:sldMkLst>
        <pc:picChg chg="add mod">
          <ac:chgData name="Shona Rachel Shabu (TECH)" userId="S::sh40033976@wipro.com::de1db078-4f02-4e1c-80e3-da7de9cfc46d" providerId="AD" clId="Web-{75ABA7B6-8353-4968-3D2F-41DDC4A0FB00}" dt="2019-08-06T07:24:10.808" v="415" actId="14100"/>
          <ac:picMkLst>
            <pc:docMk/>
            <pc:sldMk cId="2376326227" sldId="284"/>
            <ac:picMk id="2" creationId="{87DDBE98-1B54-4C25-8790-EEBE8B52FA95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3:53.370" v="407"/>
          <ac:picMkLst>
            <pc:docMk/>
            <pc:sldMk cId="2376326227" sldId="284"/>
            <ac:picMk id="7" creationId="{DDA6FA16-82B2-4FE0-891F-2BDE3FCB18D6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37:26.296" v="575" actId="20577"/>
        <pc:sldMkLst>
          <pc:docMk/>
          <pc:sldMk cId="3614778414" sldId="285"/>
        </pc:sldMkLst>
        <pc:spChg chg="mod">
          <ac:chgData name="Shona Rachel Shabu (TECH)" userId="S::sh40033976@wipro.com::de1db078-4f02-4e1c-80e3-da7de9cfc46d" providerId="AD" clId="Web-{75ABA7B6-8353-4968-3D2F-41DDC4A0FB00}" dt="2019-08-06T07:37:26.296" v="575" actId="20577"/>
          <ac:spMkLst>
            <pc:docMk/>
            <pc:sldMk cId="3614778414" sldId="285"/>
            <ac:spMk id="6" creationId="{4025DD3A-5AFE-4A8D-A5A4-0E9395811EA2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7:26:09.512" v="448" actId="14100"/>
          <ac:picMkLst>
            <pc:docMk/>
            <pc:sldMk cId="3614778414" sldId="285"/>
            <ac:picMk id="2" creationId="{C243B261-53A1-465D-B9EA-AFEBCF031F9F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5:32.871" v="434"/>
          <ac:picMkLst>
            <pc:docMk/>
            <pc:sldMk cId="3614778414" sldId="285"/>
            <ac:picMk id="7" creationId="{772F4D6B-CC73-4D48-8F32-F68514B51F34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8:34.762" v="491" actId="14100"/>
        <pc:sldMkLst>
          <pc:docMk/>
          <pc:sldMk cId="793250820" sldId="286"/>
        </pc:sldMkLst>
        <pc:spChg chg="mod">
          <ac:chgData name="Shona Rachel Shabu (TECH)" userId="S::sh40033976@wipro.com::de1db078-4f02-4e1c-80e3-da7de9cfc46d" providerId="AD" clId="Web-{75ABA7B6-8353-4968-3D2F-41DDC4A0FB00}" dt="2019-08-06T06:36:35.231" v="8" actId="20577"/>
          <ac:spMkLst>
            <pc:docMk/>
            <pc:sldMk cId="793250820" sldId="286"/>
            <ac:spMk id="6" creationId="{8A9F56B1-6851-4AD4-9C3C-9F927D00DC4D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7:28:34.762" v="491" actId="14100"/>
          <ac:picMkLst>
            <pc:docMk/>
            <pc:sldMk cId="793250820" sldId="286"/>
            <ac:picMk id="2" creationId="{7665BA59-93CB-4024-BC10-A2E26C0C3D9C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8:02.028" v="485"/>
          <ac:picMkLst>
            <pc:docMk/>
            <pc:sldMk cId="793250820" sldId="286"/>
            <ac:picMk id="7" creationId="{BE152723-741F-4906-AE07-A3E28D78ACD4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30:09.950" v="510" actId="14100"/>
        <pc:sldMkLst>
          <pc:docMk/>
          <pc:sldMk cId="1422246529" sldId="287"/>
        </pc:sldMkLst>
        <pc:picChg chg="del">
          <ac:chgData name="Shona Rachel Shabu (TECH)" userId="S::sh40033976@wipro.com::de1db078-4f02-4e1c-80e3-da7de9cfc46d" providerId="AD" clId="Web-{75ABA7B6-8353-4968-3D2F-41DDC4A0FB00}" dt="2019-08-06T07:29:57.794" v="505"/>
          <ac:picMkLst>
            <pc:docMk/>
            <pc:sldMk cId="1422246529" sldId="287"/>
            <ac:picMk id="2" creationId="{59E347E4-F851-43D7-83D3-C31131317D17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30:09.950" v="510" actId="14100"/>
          <ac:picMkLst>
            <pc:docMk/>
            <pc:sldMk cId="1422246529" sldId="287"/>
            <ac:picMk id="4" creationId="{0BEC7420-7CCD-4482-BFCF-632F4E65C324}"/>
          </ac:picMkLst>
        </pc:picChg>
      </pc:sldChg>
      <pc:sldChg chg="addSp delSp modSp addAnim delAnim modAnim">
        <pc:chgData name="Shona Rachel Shabu (TECH)" userId="S::sh40033976@wipro.com::de1db078-4f02-4e1c-80e3-da7de9cfc46d" providerId="AD" clId="Web-{75ABA7B6-8353-4968-3D2F-41DDC4A0FB00}" dt="2019-08-06T07:19:51.541" v="381" actId="1076"/>
        <pc:sldMkLst>
          <pc:docMk/>
          <pc:sldMk cId="2004623875" sldId="292"/>
        </pc:sldMkLst>
        <pc:picChg chg="add mod">
          <ac:chgData name="Shona Rachel Shabu (TECH)" userId="S::sh40033976@wipro.com::de1db078-4f02-4e1c-80e3-da7de9cfc46d" providerId="AD" clId="Web-{75ABA7B6-8353-4968-3D2F-41DDC4A0FB00}" dt="2019-08-06T07:19:51.541" v="381" actId="1076"/>
          <ac:picMkLst>
            <pc:docMk/>
            <pc:sldMk cId="2004623875" sldId="292"/>
            <ac:picMk id="4" creationId="{5E1F0E8B-DC0C-43D1-A21E-D68499C727A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19:22.869" v="376"/>
          <ac:picMkLst>
            <pc:docMk/>
            <pc:sldMk cId="2004623875" sldId="292"/>
            <ac:picMk id="8" creationId="{7280BF40-108C-487B-832F-7EF85BACC6BB}"/>
          </ac:picMkLst>
        </pc:pic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07:31:14.122" v="522" actId="20577"/>
        <pc:sldMkLst>
          <pc:docMk/>
          <pc:sldMk cId="3262569842" sldId="293"/>
        </pc:sldMkLst>
        <pc:spChg chg="mod">
          <ac:chgData name="Shona Rachel Shabu (TECH)" userId="S::sh40033976@wipro.com::de1db078-4f02-4e1c-80e3-da7de9cfc46d" providerId="AD" clId="Web-{75ABA7B6-8353-4968-3D2F-41DDC4A0FB00}" dt="2019-08-06T07:31:14.122" v="522" actId="20577"/>
          <ac:spMkLst>
            <pc:docMk/>
            <pc:sldMk cId="3262569842" sldId="293"/>
            <ac:spMk id="5" creationId="{2BF6EE08-EE9E-4ADE-879C-A999793E2E91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7:31:07.044" v="519" actId="14100"/>
          <ac:picMkLst>
            <pc:docMk/>
            <pc:sldMk cId="3262569842" sldId="293"/>
            <ac:picMk id="4" creationId="{5FB2C743-4E65-4DE2-A20C-0E7295EF9DA4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0:45.278" v="513"/>
          <ac:picMkLst>
            <pc:docMk/>
            <pc:sldMk cId="3262569842" sldId="293"/>
            <ac:picMk id="6" creationId="{84F5A6C4-77BC-45E2-8B73-92298D6C1395}"/>
          </ac:picMkLst>
        </pc:picChg>
      </pc:sldChg>
      <pc:sldChg chg="new del">
        <pc:chgData name="Shona Rachel Shabu (TECH)" userId="S::sh40033976@wipro.com::de1db078-4f02-4e1c-80e3-da7de9cfc46d" providerId="AD" clId="Web-{75ABA7B6-8353-4968-3D2F-41DDC4A0FB00}" dt="2019-08-06T09:17:14.057" v="622"/>
        <pc:sldMkLst>
          <pc:docMk/>
          <pc:sldMk cId="4023368826" sldId="294"/>
        </pc:sldMkLst>
      </pc:sldChg>
      <pc:sldChg chg="addSp delSp modSp add mod replId setBg setClrOvrMap">
        <pc:chgData name="Shona Rachel Shabu (TECH)" userId="S::sh40033976@wipro.com::de1db078-4f02-4e1c-80e3-da7de9cfc46d" providerId="AD" clId="Web-{75ABA7B6-8353-4968-3D2F-41DDC4A0FB00}" dt="2019-08-06T09:33:54.841" v="832" actId="20577"/>
        <pc:sldMkLst>
          <pc:docMk/>
          <pc:sldMk cId="2347929013" sldId="295"/>
        </pc:sldMkLst>
        <pc:spChg chg="mod ord">
          <ac:chgData name="Shona Rachel Shabu (TECH)" userId="S::sh40033976@wipro.com::de1db078-4f02-4e1c-80e3-da7de9cfc46d" providerId="AD" clId="Web-{75ABA7B6-8353-4968-3D2F-41DDC4A0FB00}" dt="2019-08-06T09:17:08.838" v="621"/>
          <ac:spMkLst>
            <pc:docMk/>
            <pc:sldMk cId="2347929013" sldId="295"/>
            <ac:spMk id="2" creationId="{7809962F-CDBE-4BBF-9B4F-E9B53775D2EB}"/>
          </ac:spMkLst>
        </pc:spChg>
        <pc:spChg chg="del mod">
          <ac:chgData name="Shona Rachel Shabu (TECH)" userId="S::sh40033976@wipro.com::de1db078-4f02-4e1c-80e3-da7de9cfc46d" providerId="AD" clId="Web-{75ABA7B6-8353-4968-3D2F-41DDC4A0FB00}" dt="2019-08-06T09:16:54.963" v="620"/>
          <ac:spMkLst>
            <pc:docMk/>
            <pc:sldMk cId="2347929013" sldId="295"/>
            <ac:spMk id="5" creationId="{F1510D0C-6B49-448D-9581-BCCD9011A14B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9:19:03.542" v="696" actId="20577"/>
          <ac:spMkLst>
            <pc:docMk/>
            <pc:sldMk cId="2347929013" sldId="295"/>
            <ac:spMk id="7" creationId="{6D1121B5-4EC2-48E6-A607-8976B5B94516}"/>
          </ac:spMkLst>
        </pc:spChg>
        <pc:spChg chg="del">
          <ac:chgData name="Shona Rachel Shabu (TECH)" userId="S::sh40033976@wipro.com::de1db078-4f02-4e1c-80e3-da7de9cfc46d" providerId="AD" clId="Web-{75ABA7B6-8353-4968-3D2F-41DDC4A0FB00}" dt="2019-08-06T09:16:42.463" v="611"/>
          <ac:spMkLst>
            <pc:docMk/>
            <pc:sldMk cId="2347929013" sldId="295"/>
            <ac:spMk id="8" creationId="{114601C6-0D0E-4247-AB0D-34F889802391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9:33:54.841" v="832" actId="20577"/>
          <ac:spMkLst>
            <pc:docMk/>
            <pc:sldMk cId="2347929013" sldId="295"/>
            <ac:spMk id="13" creationId="{08E8C2D8-FDFA-4FFA-BB11-729AFB191C3A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9:17:08.838" v="621"/>
          <ac:picMkLst>
            <pc:docMk/>
            <pc:sldMk cId="2347929013" sldId="295"/>
            <ac:picMk id="3" creationId="{B11A9CEE-46AF-4252-AA37-F3633AE36B1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16:53.104" v="619"/>
          <ac:picMkLst>
            <pc:docMk/>
            <pc:sldMk cId="2347929013" sldId="295"/>
            <ac:picMk id="4" creationId="{26675056-088A-4E6B-8413-CF750D72EDAB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16:52.088" v="618"/>
          <ac:picMkLst>
            <pc:docMk/>
            <pc:sldMk cId="2347929013" sldId="295"/>
            <ac:picMk id="6" creationId="{91B046D8-93BB-4DC8-8CF7-4C6C46A3CD37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09:31:07.855" v="756"/>
          <ac:picMkLst>
            <pc:docMk/>
            <pc:sldMk cId="2347929013" sldId="295"/>
            <ac:picMk id="9" creationId="{612FCC54-E39C-4EFC-967E-8E50A4FFC720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9:33:49.778" v="829" actId="14100"/>
          <ac:picMkLst>
            <pc:docMk/>
            <pc:sldMk cId="2347929013" sldId="295"/>
            <ac:picMk id="11" creationId="{29302D3A-D6A3-4197-A2C2-1C585B2BAC12}"/>
          </ac:picMkLst>
        </pc:picChg>
      </pc:sldChg>
      <pc:sldChg chg="addSp modSp add del mod replId setClrOvrMap">
        <pc:chgData name="Shona Rachel Shabu (TECH)" userId="S::sh40033976@wipro.com::de1db078-4f02-4e1c-80e3-da7de9cfc46d" providerId="AD" clId="Web-{75ABA7B6-8353-4968-3D2F-41DDC4A0FB00}" dt="2019-08-06T09:45:14.716" v="1040"/>
        <pc:sldMkLst>
          <pc:docMk/>
          <pc:sldMk cId="1963406665" sldId="296"/>
        </pc:sldMkLst>
        <pc:spChg chg="mod">
          <ac:chgData name="Shona Rachel Shabu (TECH)" userId="S::sh40033976@wipro.com::de1db078-4f02-4e1c-80e3-da7de9cfc46d" providerId="AD" clId="Web-{75ABA7B6-8353-4968-3D2F-41DDC4A0FB00}" dt="2019-08-06T09:19:39.963" v="701"/>
          <ac:spMkLst>
            <pc:docMk/>
            <pc:sldMk cId="1963406665" sldId="296"/>
            <ac:spMk id="2" creationId="{7809962F-CDBE-4BBF-9B4F-E9B53775D2EB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9:20:44.839" v="749" actId="1076"/>
          <ac:spMkLst>
            <pc:docMk/>
            <pc:sldMk cId="1963406665" sldId="296"/>
            <ac:spMk id="4" creationId="{52E2D175-E015-4631-B866-E01916CDF1BD}"/>
          </ac:spMkLst>
        </pc:spChg>
        <pc:spChg chg="add">
          <ac:chgData name="Shona Rachel Shabu (TECH)" userId="S::sh40033976@wipro.com::de1db078-4f02-4e1c-80e3-da7de9cfc46d" providerId="AD" clId="Web-{75ABA7B6-8353-4968-3D2F-41DDC4A0FB00}" dt="2019-08-06T09:19:39.963" v="701"/>
          <ac:spMkLst>
            <pc:docMk/>
            <pc:sldMk cId="1963406665" sldId="296"/>
            <ac:spMk id="8" creationId="{37C89E4B-3C9F-44B9-8B86-D9E3D112D8EC}"/>
          </ac:spMkLst>
        </pc:spChg>
        <pc:cxnChg chg="add">
          <ac:chgData name="Shona Rachel Shabu (TECH)" userId="S::sh40033976@wipro.com::de1db078-4f02-4e1c-80e3-da7de9cfc46d" providerId="AD" clId="Web-{75ABA7B6-8353-4968-3D2F-41DDC4A0FB00}" dt="2019-08-06T09:19:39.963" v="701"/>
          <ac:cxnSpMkLst>
            <pc:docMk/>
            <pc:sldMk cId="1963406665" sldId="296"/>
            <ac:cxnSpMk id="10" creationId="{AA2EAA10-076F-46BD-8F0F-B9A2FB77A85C}"/>
          </ac:cxnSpMkLst>
        </pc:cxnChg>
        <pc:cxnChg chg="add">
          <ac:chgData name="Shona Rachel Shabu (TECH)" userId="S::sh40033976@wipro.com::de1db078-4f02-4e1c-80e3-da7de9cfc46d" providerId="AD" clId="Web-{75ABA7B6-8353-4968-3D2F-41DDC4A0FB00}" dt="2019-08-06T09:19:39.963" v="701"/>
          <ac:cxnSpMkLst>
            <pc:docMk/>
            <pc:sldMk cId="1963406665" sldId="296"/>
            <ac:cxnSpMk id="12" creationId="{D891E407-403B-4764-86C9-33A56D3BCAA3}"/>
          </ac:cxnSpMkLst>
        </pc:cxnChg>
      </pc:sldChg>
      <pc:sldChg chg="add del replId">
        <pc:chgData name="Shona Rachel Shabu (TECH)" userId="S::sh40033976@wipro.com::de1db078-4f02-4e1c-80e3-da7de9cfc46d" providerId="AD" clId="Web-{75ABA7B6-8353-4968-3D2F-41DDC4A0FB00}" dt="2019-08-06T09:20:56.932" v="752"/>
        <pc:sldMkLst>
          <pc:docMk/>
          <pc:sldMk cId="2063237398" sldId="297"/>
        </pc:sldMkLst>
      </pc:sldChg>
      <pc:sldChg chg="add del replId">
        <pc:chgData name="Shona Rachel Shabu (TECH)" userId="S::sh40033976@wipro.com::de1db078-4f02-4e1c-80e3-da7de9cfc46d" providerId="AD" clId="Web-{75ABA7B6-8353-4968-3D2F-41DDC4A0FB00}" dt="2019-08-06T09:20:59.557" v="753"/>
        <pc:sldMkLst>
          <pc:docMk/>
          <pc:sldMk cId="2454059873" sldId="298"/>
        </pc:sldMkLst>
      </pc:sldChg>
      <pc:sldChg chg="addSp modSp add replId">
        <pc:chgData name="Shona Rachel Shabu (TECH)" userId="S::sh40033976@wipro.com::de1db078-4f02-4e1c-80e3-da7de9cfc46d" providerId="AD" clId="Web-{75ABA7B6-8353-4968-3D2F-41DDC4A0FB00}" dt="2019-08-06T09:33:42.543" v="828" actId="14100"/>
        <pc:sldMkLst>
          <pc:docMk/>
          <pc:sldMk cId="1379208177" sldId="299"/>
        </pc:sldMkLst>
        <pc:spChg chg="add mod">
          <ac:chgData name="Shona Rachel Shabu (TECH)" userId="S::sh40033976@wipro.com::de1db078-4f02-4e1c-80e3-da7de9cfc46d" providerId="AD" clId="Web-{75ABA7B6-8353-4968-3D2F-41DDC4A0FB00}" dt="2019-08-06T09:33:30.199" v="823" actId="14100"/>
          <ac:spMkLst>
            <pc:docMk/>
            <pc:sldMk cId="1379208177" sldId="299"/>
            <ac:spMk id="4" creationId="{C964FC66-8EAD-46DD-9F02-D4672753BD56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9:33:42.543" v="828" actId="14100"/>
          <ac:picMkLst>
            <pc:docMk/>
            <pc:sldMk cId="1379208177" sldId="299"/>
            <ac:picMk id="5" creationId="{A3BDF9B5-4BD3-4696-B8DE-110884159A86}"/>
          </ac:picMkLst>
        </pc:picChg>
      </pc:sldChg>
      <pc:sldChg chg="addSp modSp add replId">
        <pc:chgData name="Shona Rachel Shabu (TECH)" userId="S::sh40033976@wipro.com::de1db078-4f02-4e1c-80e3-da7de9cfc46d" providerId="AD" clId="Web-{75ABA7B6-8353-4968-3D2F-41DDC4A0FB00}" dt="2019-08-06T09:57:52.640" v="1169" actId="1076"/>
        <pc:sldMkLst>
          <pc:docMk/>
          <pc:sldMk cId="793964717" sldId="300"/>
        </pc:sldMkLst>
        <pc:spChg chg="add mod">
          <ac:chgData name="Shona Rachel Shabu (TECH)" userId="S::sh40033976@wipro.com::de1db078-4f02-4e1c-80e3-da7de9cfc46d" providerId="AD" clId="Web-{75ABA7B6-8353-4968-3D2F-41DDC4A0FB00}" dt="2019-08-06T09:34:43.746" v="861" actId="14100"/>
          <ac:spMkLst>
            <pc:docMk/>
            <pc:sldMk cId="793964717" sldId="300"/>
            <ac:spMk id="4" creationId="{E46298C4-BAC1-4124-BAAB-DE8C92399CF6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9:57:52.640" v="1169" actId="1076"/>
          <ac:picMkLst>
            <pc:docMk/>
            <pc:sldMk cId="793964717" sldId="300"/>
            <ac:picMk id="5" creationId="{D37A0DE0-4D8B-4989-ABAB-937E78E1FF1D}"/>
          </ac:picMkLst>
        </pc:picChg>
      </pc:sldChg>
      <pc:sldChg chg="addSp modSp add replId">
        <pc:chgData name="Shona Rachel Shabu (TECH)" userId="S::sh40033976@wipro.com::de1db078-4f02-4e1c-80e3-da7de9cfc46d" providerId="AD" clId="Web-{75ABA7B6-8353-4968-3D2F-41DDC4A0FB00}" dt="2019-08-06T09:36:41.153" v="914" actId="14100"/>
        <pc:sldMkLst>
          <pc:docMk/>
          <pc:sldMk cId="2492621554" sldId="301"/>
        </pc:sldMkLst>
        <pc:spChg chg="add mod">
          <ac:chgData name="Shona Rachel Shabu (TECH)" userId="S::sh40033976@wipro.com::de1db078-4f02-4e1c-80e3-da7de9cfc46d" providerId="AD" clId="Web-{75ABA7B6-8353-4968-3D2F-41DDC4A0FB00}" dt="2019-08-06T09:36:15.934" v="904" actId="14100"/>
          <ac:spMkLst>
            <pc:docMk/>
            <pc:sldMk cId="2492621554" sldId="301"/>
            <ac:spMk id="4" creationId="{A0F05E2E-60D7-49D5-9C88-A2FC64C07123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9:35:26.637" v="873" actId="1076"/>
          <ac:picMkLst>
            <pc:docMk/>
            <pc:sldMk cId="2492621554" sldId="301"/>
            <ac:picMk id="3" creationId="{B11A9CEE-46AF-4252-AA37-F3633AE36B18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9:36:41.153" v="914" actId="14100"/>
          <ac:picMkLst>
            <pc:docMk/>
            <pc:sldMk cId="2492621554" sldId="301"/>
            <ac:picMk id="5" creationId="{A8C25DF1-A841-4940-AC59-E4E74FFE02F8}"/>
          </ac:picMkLst>
        </pc:picChg>
      </pc:sldChg>
      <pc:sldChg chg="add del replId">
        <pc:chgData name="Shona Rachel Shabu (TECH)" userId="S::sh40033976@wipro.com::de1db078-4f02-4e1c-80e3-da7de9cfc46d" providerId="AD" clId="Web-{75ABA7B6-8353-4968-3D2F-41DDC4A0FB00}" dt="2019-08-06T09:58:08.421" v="1170"/>
        <pc:sldMkLst>
          <pc:docMk/>
          <pc:sldMk cId="2460890404" sldId="302"/>
        </pc:sldMkLst>
      </pc:sldChg>
      <pc:sldChg chg="add del replId">
        <pc:chgData name="Shona Rachel Shabu (TECH)" userId="S::sh40033976@wipro.com::de1db078-4f02-4e1c-80e3-da7de9cfc46d" providerId="AD" clId="Web-{75ABA7B6-8353-4968-3D2F-41DDC4A0FB00}" dt="2019-08-06T09:45:18.404" v="1041"/>
        <pc:sldMkLst>
          <pc:docMk/>
          <pc:sldMk cId="1008804992" sldId="303"/>
        </pc:sldMkLst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15:51.532" v="1448"/>
        <pc:sldMkLst>
          <pc:docMk/>
          <pc:sldMk cId="1973409508" sldId="304"/>
        </pc:sldMkLst>
        <pc:spChg chg="del mod">
          <ac:chgData name="Shona Rachel Shabu (TECH)" userId="S::sh40033976@wipro.com::de1db078-4f02-4e1c-80e3-da7de9cfc46d" providerId="AD" clId="Web-{75ABA7B6-8353-4968-3D2F-41DDC4A0FB00}" dt="2019-08-06T09:41:47.091" v="983"/>
          <ac:spMkLst>
            <pc:docMk/>
            <pc:sldMk cId="1973409508" sldId="304"/>
            <ac:spMk id="2" creationId="{9A470DE8-97EA-4181-BC7C-2C714F2AFFF9}"/>
          </ac:spMkLst>
        </pc:spChg>
        <pc:spChg chg="del mod">
          <ac:chgData name="Shona Rachel Shabu (TECH)" userId="S::sh40033976@wipro.com::de1db078-4f02-4e1c-80e3-da7de9cfc46d" providerId="AD" clId="Web-{75ABA7B6-8353-4968-3D2F-41DDC4A0FB00}" dt="2019-08-06T09:38:26.481" v="923"/>
          <ac:spMkLst>
            <pc:docMk/>
            <pc:sldMk cId="1973409508" sldId="304"/>
            <ac:spMk id="5" creationId="{260F6097-11FE-4C10-B8FD-DA179D4C81B6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41:42.497" v="981" actId="1076"/>
          <ac:spMkLst>
            <pc:docMk/>
            <pc:sldMk cId="1973409508" sldId="304"/>
            <ac:spMk id="7" creationId="{FD81A6F9-CC79-48E4-AD5A-1DCBF721A036}"/>
          </ac:spMkLst>
        </pc:spChg>
        <pc:spChg chg="add del mod">
          <ac:chgData name="Shona Rachel Shabu (TECH)" userId="S::sh40033976@wipro.com::de1db078-4f02-4e1c-80e3-da7de9cfc46d" providerId="AD" clId="Web-{75ABA7B6-8353-4968-3D2F-41DDC4A0FB00}" dt="2019-08-06T09:54:05.983" v="1158"/>
          <ac:spMkLst>
            <pc:docMk/>
            <pc:sldMk cId="1973409508" sldId="304"/>
            <ac:spMk id="12" creationId="{773E8F7F-C1F3-4189-82BE-FFB8880E0277}"/>
          </ac:spMkLst>
        </pc:spChg>
        <pc:spChg chg="add del mod">
          <ac:chgData name="Shona Rachel Shabu (TECH)" userId="S::sh40033976@wipro.com::de1db078-4f02-4e1c-80e3-da7de9cfc46d" providerId="AD" clId="Web-{75ABA7B6-8353-4968-3D2F-41DDC4A0FB00}" dt="2019-08-06T10:15:51.532" v="1448"/>
          <ac:spMkLst>
            <pc:docMk/>
            <pc:sldMk cId="1973409508" sldId="304"/>
            <ac:spMk id="17" creationId="{D5B849A1-0788-4473-BCEA-53234FC41ECC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09:38:27.591" v="924"/>
          <ac:picMkLst>
            <pc:docMk/>
            <pc:sldMk cId="1973409508" sldId="304"/>
            <ac:picMk id="8" creationId="{A5B2335B-2F6F-4973-9DDA-DFECA2010BC4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38:18.700" v="917"/>
          <ac:picMkLst>
            <pc:docMk/>
            <pc:sldMk cId="1973409508" sldId="304"/>
            <ac:picMk id="9" creationId="{CE65BE10-F9B7-4D7E-8483-9A248ABDFCD2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09:41:56.403" v="988" actId="14100"/>
          <ac:picMkLst>
            <pc:docMk/>
            <pc:sldMk cId="1973409508" sldId="304"/>
            <ac:picMk id="11" creationId="{FF4E5BB1-E435-4A0F-BF47-8470240EA218}"/>
          </ac:picMkLst>
        </pc:picChg>
        <pc:picChg chg="add del">
          <ac:chgData name="Shona Rachel Shabu (TECH)" userId="S::sh40033976@wipro.com::de1db078-4f02-4e1c-80e3-da7de9cfc46d" providerId="AD" clId="Web-{75ABA7B6-8353-4968-3D2F-41DDC4A0FB00}" dt="2019-08-06T09:42:06.013" v="990"/>
          <ac:picMkLst>
            <pc:docMk/>
            <pc:sldMk cId="1973409508" sldId="304"/>
            <ac:picMk id="13" creationId="{5A2168E1-8799-47F4-A742-CAEBAC89E5A0}"/>
          </ac:picMkLst>
        </pc:picChg>
      </pc:sldChg>
      <pc:sldChg chg="addSp delSp modSp add mod replId setBg setClrOvrMap">
        <pc:chgData name="Shona Rachel Shabu (TECH)" userId="S::sh40033976@wipro.com::de1db078-4f02-4e1c-80e3-da7de9cfc46d" providerId="AD" clId="Web-{75ABA7B6-8353-4968-3D2F-41DDC4A0FB00}" dt="2019-08-06T10:06:19.531" v="1252" actId="1076"/>
        <pc:sldMkLst>
          <pc:docMk/>
          <pc:sldMk cId="1291411378" sldId="305"/>
        </pc:sldMkLst>
        <pc:spChg chg="mod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2" creationId="{9A470DE8-97EA-4181-BC7C-2C714F2AFFF9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3" creationId="{AA409E12-CB6A-49B9-9D44-401B5EB797A4}"/>
          </ac:spMkLst>
        </pc:spChg>
        <pc:spChg chg="mod ord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5" creationId="{260F6097-11FE-4C10-B8FD-DA179D4C81B6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6" creationId="{1DB7C82F-AB7E-4F0C-B829-FA1B9C415180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39:26.794" v="947"/>
          <ac:spMkLst>
            <pc:docMk/>
            <pc:sldMk cId="1291411378" sldId="305"/>
            <ac:spMk id="7" creationId="{71B399EB-517C-46D0-B3F4-155761E13A1E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10:06:19.531" v="1252" actId="1076"/>
          <ac:spMkLst>
            <pc:docMk/>
            <pc:sldMk cId="1291411378" sldId="305"/>
            <ac:spMk id="15" creationId="{FFBB77DA-E4FD-4E75-97BB-99577BFE6297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19" creationId="{8C29D873-1945-4654-A367-D915DFB308DE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21" creationId="{6190A0DD-293F-477F-AEDB-BD04B1227302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9:40:34.200" v="955"/>
          <ac:picMkLst>
            <pc:docMk/>
            <pc:sldMk cId="1291411378" sldId="305"/>
            <ac:picMk id="4" creationId="{2F2E6F88-72EC-4EED-97F6-C2B327EAB3FE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39:12.091" v="942"/>
          <ac:picMkLst>
            <pc:docMk/>
            <pc:sldMk cId="1291411378" sldId="305"/>
            <ac:picMk id="8" creationId="{A5B2335B-2F6F-4973-9DDA-DFECA2010BC4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10:05:19.140" v="1213" actId="14100"/>
          <ac:picMkLst>
            <pc:docMk/>
            <pc:sldMk cId="1291411378" sldId="305"/>
            <ac:picMk id="9" creationId="{CE65BE10-F9B7-4D7E-8483-9A248ABDFCD2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10:04:55.125" v="1207"/>
          <ac:picMkLst>
            <pc:docMk/>
            <pc:sldMk cId="1291411378" sldId="305"/>
            <ac:picMk id="10" creationId="{B65CB2D1-312C-4D2B-BF52-CE5910C2FA55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10:04:56.031" v="1208"/>
          <ac:picMkLst>
            <pc:docMk/>
            <pc:sldMk cId="1291411378" sldId="305"/>
            <ac:picMk id="12" creationId="{DF27EBB8-3F99-40F0-B081-38600776D67B}"/>
          </ac:picMkLst>
        </pc:picChg>
        <pc:picChg chg="mod ord">
          <ac:chgData name="Shona Rachel Shabu (TECH)" userId="S::sh40033976@wipro.com::de1db078-4f02-4e1c-80e3-da7de9cfc46d" providerId="AD" clId="Web-{75ABA7B6-8353-4968-3D2F-41DDC4A0FB00}" dt="2019-08-06T09:40:34.200" v="955"/>
          <ac:picMkLst>
            <pc:docMk/>
            <pc:sldMk cId="1291411378" sldId="305"/>
            <ac:picMk id="14" creationId="{79115F53-91ED-4C17-B8BC-F77A429CDCB5}"/>
          </ac:picMkLst>
        </pc:pic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10:01.297" v="1362" actId="20577"/>
        <pc:sldMkLst>
          <pc:docMk/>
          <pc:sldMk cId="3334027468" sldId="306"/>
        </pc:sldMkLst>
        <pc:spChg chg="del mod">
          <ac:chgData name="Shona Rachel Shabu (TECH)" userId="S::sh40033976@wipro.com::de1db078-4f02-4e1c-80e3-da7de9cfc46d" providerId="AD" clId="Web-{75ABA7B6-8353-4968-3D2F-41DDC4A0FB00}" dt="2019-08-06T09:42:17.263" v="995"/>
          <ac:spMkLst>
            <pc:docMk/>
            <pc:sldMk cId="3334027468" sldId="306"/>
            <ac:spMk id="7" creationId="{FD81A6F9-CC79-48E4-AD5A-1DCBF721A036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42:20.638" v="996" actId="20577"/>
          <ac:spMkLst>
            <pc:docMk/>
            <pc:sldMk cId="3334027468" sldId="306"/>
            <ac:spMk id="12" creationId="{773E8F7F-C1F3-4189-82BE-FFB8880E0277}"/>
          </ac:spMkLst>
        </pc:spChg>
        <pc:spChg chg="add del mod">
          <ac:chgData name="Shona Rachel Shabu (TECH)" userId="S::sh40033976@wipro.com::de1db078-4f02-4e1c-80e3-da7de9cfc46d" providerId="AD" clId="Web-{75ABA7B6-8353-4968-3D2F-41DDC4A0FB00}" dt="2019-08-06T10:09:13.484" v="1348"/>
          <ac:spMkLst>
            <pc:docMk/>
            <pc:sldMk cId="3334027468" sldId="306"/>
            <ac:spMk id="15" creationId="{0B7E12D5-B58A-47F7-B495-BA4AADF7C2DF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10:10:01.297" v="1362" actId="20577"/>
          <ac:spMkLst>
            <pc:docMk/>
            <pc:sldMk cId="3334027468" sldId="306"/>
            <ac:spMk id="16" creationId="{5949029D-15DD-4FBD-B1EA-B112F8BF483B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10:08:54.096" v="1342" actId="14100"/>
          <ac:picMkLst>
            <pc:docMk/>
            <pc:sldMk cId="3334027468" sldId="306"/>
            <ac:picMk id="2" creationId="{1041E4E0-384E-4811-9092-2719CE0E77CA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09:42:20.888" v="999" actId="1076"/>
          <ac:picMkLst>
            <pc:docMk/>
            <pc:sldMk cId="3334027468" sldId="306"/>
            <ac:picMk id="4" creationId="{2F2E6F88-72EC-4EED-97F6-C2B327EAB3FE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10:03:28.984" v="1180"/>
          <ac:picMkLst>
            <pc:docMk/>
            <pc:sldMk cId="3334027468" sldId="306"/>
            <ac:picMk id="8" creationId="{A9FD578D-A69C-4DEB-9F81-DE5952E2BFCF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10:03:30.624" v="1181"/>
          <ac:picMkLst>
            <pc:docMk/>
            <pc:sldMk cId="3334027468" sldId="306"/>
            <ac:picMk id="10" creationId="{C300B536-37D8-4BB9-A471-5D5A853E2C31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42:22.341" v="1000"/>
          <ac:picMkLst>
            <pc:docMk/>
            <pc:sldMk cId="3334027468" sldId="306"/>
            <ac:picMk id="11" creationId="{FF4E5BB1-E435-4A0F-BF47-8470240EA218}"/>
          </ac:picMkLst>
        </pc:picChg>
      </pc:sldChg>
      <pc:sldChg chg="delSp modSp add replId">
        <pc:chgData name="Shona Rachel Shabu (TECH)" userId="S::sh40033976@wipro.com::de1db078-4f02-4e1c-80e3-da7de9cfc46d" providerId="AD" clId="Web-{75ABA7B6-8353-4968-3D2F-41DDC4A0FB00}" dt="2019-08-06T09:44:35.076" v="1033" actId="14100"/>
        <pc:sldMkLst>
          <pc:docMk/>
          <pc:sldMk cId="3373092906" sldId="307"/>
        </pc:sldMkLst>
        <pc:spChg chg="del mod">
          <ac:chgData name="Shona Rachel Shabu (TECH)" userId="S::sh40033976@wipro.com::de1db078-4f02-4e1c-80e3-da7de9cfc46d" providerId="AD" clId="Web-{75ABA7B6-8353-4968-3D2F-41DDC4A0FB00}" dt="2019-08-06T09:44:22.076" v="1028"/>
          <ac:spMkLst>
            <pc:docMk/>
            <pc:sldMk cId="3373092906" sldId="307"/>
            <ac:spMk id="3" creationId="{9847F9E1-AF97-4F44-8439-44E01349C9E2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44:25.404" v="1029" actId="1076"/>
          <ac:spMkLst>
            <pc:docMk/>
            <pc:sldMk cId="3373092906" sldId="307"/>
            <ac:spMk id="4" creationId="{982A0453-2162-434C-95CB-F6C8F259DC89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09:44:19.404" v="1027"/>
          <ac:picMkLst>
            <pc:docMk/>
            <pc:sldMk cId="3373092906" sldId="307"/>
            <ac:picMk id="8" creationId="{C41F8667-465F-4DE8-B14E-50E7D139CA71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09:44:35.076" v="1033" actId="14100"/>
          <ac:picMkLst>
            <pc:docMk/>
            <pc:sldMk cId="3373092906" sldId="307"/>
            <ac:picMk id="12" creationId="{F50E16AB-5BEB-4759-9608-762B509CA805}"/>
          </ac:picMkLst>
        </pc:picChg>
      </pc:sldChg>
      <pc:sldChg chg="addSp delSp modSp add mod ord replId setClrOvrMap">
        <pc:chgData name="Shona Rachel Shabu (TECH)" userId="S::sh40033976@wipro.com::de1db078-4f02-4e1c-80e3-da7de9cfc46d" providerId="AD" clId="Web-{75ABA7B6-8353-4968-3D2F-41DDC4A0FB00}" dt="2019-08-06T09:59:16.530" v="1176"/>
        <pc:sldMkLst>
          <pc:docMk/>
          <pc:sldMk cId="4057714134" sldId="308"/>
        </pc:sldMkLst>
        <pc:spChg chg="mod">
          <ac:chgData name="Shona Rachel Shabu (TECH)" userId="S::sh40033976@wipro.com::de1db078-4f02-4e1c-80e3-da7de9cfc46d" providerId="AD" clId="Web-{75ABA7B6-8353-4968-3D2F-41DDC4A0FB00}" dt="2019-08-06T09:49:09.326" v="1082"/>
          <ac:spMkLst>
            <pc:docMk/>
            <pc:sldMk cId="4057714134" sldId="308"/>
            <ac:spMk id="2" creationId="{7809962F-CDBE-4BBF-9B4F-E9B53775D2EB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49:36.342" v="1098" actId="20577"/>
          <ac:spMkLst>
            <pc:docMk/>
            <pc:sldMk cId="4057714134" sldId="308"/>
            <ac:spMk id="4" creationId="{52E2D175-E015-4631-B866-E01916CDF1BD}"/>
          </ac:spMkLst>
        </pc:spChg>
        <pc:spChg chg="del">
          <ac:chgData name="Shona Rachel Shabu (TECH)" userId="S::sh40033976@wipro.com::de1db078-4f02-4e1c-80e3-da7de9cfc46d" providerId="AD" clId="Web-{75ABA7B6-8353-4968-3D2F-41DDC4A0FB00}" dt="2019-08-06T09:47:26.654" v="1043"/>
          <ac:spMkLst>
            <pc:docMk/>
            <pc:sldMk cId="4057714134" sldId="308"/>
            <ac:spMk id="8" creationId="{37C89E4B-3C9F-44B9-8B86-D9E3D112D8EC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9:09.326" v="1082"/>
          <ac:spMkLst>
            <pc:docMk/>
            <pc:sldMk cId="4057714134" sldId="308"/>
            <ac:spMk id="17" creationId="{87CC2527-562A-4F69-B487-4371E5B243E7}"/>
          </ac:spMkLst>
        </pc:spChg>
        <pc:spChg chg="add">
          <ac:chgData name="Shona Rachel Shabu (TECH)" userId="S::sh40033976@wipro.com::de1db078-4f02-4e1c-80e3-da7de9cfc46d" providerId="AD" clId="Web-{75ABA7B6-8353-4968-3D2F-41DDC4A0FB00}" dt="2019-08-06T09:49:09.326" v="1082"/>
          <ac:spMkLst>
            <pc:docMk/>
            <pc:sldMk cId="4057714134" sldId="308"/>
            <ac:spMk id="21" creationId="{111363A0-DE10-4C5C-827C-9CE8FB38056F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53.560" v="1081"/>
          <ac:spMkLst>
            <pc:docMk/>
            <pc:sldMk cId="4057714134" sldId="308"/>
            <ac:spMk id="24" creationId="{E20EB187-900F-4AF5-813B-101456D9FD39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41.638" v="1064"/>
          <ac:spMkLst>
            <pc:docMk/>
            <pc:sldMk cId="4057714134" sldId="308"/>
            <ac:spMk id="28" creationId="{ED49FE6D-E54D-4A15-9572-966ED42F812E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33.717" v="1062"/>
          <ac:spMkLst>
            <pc:docMk/>
            <pc:sldMk cId="4057714134" sldId="308"/>
            <ac:spMk id="31" creationId="{0AB225BA-7412-4605-8E8D-5AED2BF56A11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33.717" v="1062"/>
          <ac:spMkLst>
            <pc:docMk/>
            <pc:sldMk cId="4057714134" sldId="308"/>
            <ac:spMk id="33" creationId="{604BB9CD-970D-4FE5-B4E3-D651735BF4FE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33.717" v="1062"/>
          <ac:spMkLst>
            <pc:docMk/>
            <pc:sldMk cId="4057714134" sldId="308"/>
            <ac:spMk id="35" creationId="{5E0D6276-8D53-4DDA-A15A-90E0831F6D61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33.717" v="1062"/>
          <ac:spMkLst>
            <pc:docMk/>
            <pc:sldMk cId="4057714134" sldId="308"/>
            <ac:spMk id="37" creationId="{00C150C7-96FB-4EB9-BDF9-212535A6089F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9:49:38.264" v="1101" actId="1076"/>
          <ac:picMkLst>
            <pc:docMk/>
            <pc:sldMk cId="4057714134" sldId="308"/>
            <ac:picMk id="3" creationId="{B11A9CEE-46AF-4252-AA37-F3633AE36B18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9:50:20.748" v="1110" actId="14100"/>
          <ac:picMkLst>
            <pc:docMk/>
            <pc:sldMk cId="4057714134" sldId="308"/>
            <ac:picMk id="5" creationId="{69314D6D-D82B-4684-BE98-76B8DB2ED308}"/>
          </ac:picMkLst>
        </pc:picChg>
        <pc:cxnChg chg="del">
          <ac:chgData name="Shona Rachel Shabu (TECH)" userId="S::sh40033976@wipro.com::de1db078-4f02-4e1c-80e3-da7de9cfc46d" providerId="AD" clId="Web-{75ABA7B6-8353-4968-3D2F-41DDC4A0FB00}" dt="2019-08-06T09:47:26.654" v="1043"/>
          <ac:cxnSpMkLst>
            <pc:docMk/>
            <pc:sldMk cId="4057714134" sldId="308"/>
            <ac:cxnSpMk id="10" creationId="{AA2EAA10-076F-46BD-8F0F-B9A2FB77A85C}"/>
          </ac:cxnSpMkLst>
        </pc:cxnChg>
        <pc:cxnChg chg="del">
          <ac:chgData name="Shona Rachel Shabu (TECH)" userId="S::sh40033976@wipro.com::de1db078-4f02-4e1c-80e3-da7de9cfc46d" providerId="AD" clId="Web-{75ABA7B6-8353-4968-3D2F-41DDC4A0FB00}" dt="2019-08-06T09:47:26.654" v="1043"/>
          <ac:cxnSpMkLst>
            <pc:docMk/>
            <pc:sldMk cId="4057714134" sldId="308"/>
            <ac:cxnSpMk id="12" creationId="{D891E407-403B-4764-86C9-33A56D3BCAA3}"/>
          </ac:cxnSpMkLst>
        </pc:cxnChg>
        <pc:cxnChg chg="add del">
          <ac:chgData name="Shona Rachel Shabu (TECH)" userId="S::sh40033976@wipro.com::de1db078-4f02-4e1c-80e3-da7de9cfc46d" providerId="AD" clId="Web-{75ABA7B6-8353-4968-3D2F-41DDC4A0FB00}" dt="2019-08-06T09:49:09.326" v="1082"/>
          <ac:cxnSpMkLst>
            <pc:docMk/>
            <pc:sldMk cId="4057714134" sldId="308"/>
            <ac:cxnSpMk id="19" creationId="{BCDAEC91-5BCE-4B55-9CC0-43EF94CB734B}"/>
          </ac:cxnSpMkLst>
        </pc:cxnChg>
        <pc:cxnChg chg="add">
          <ac:chgData name="Shona Rachel Shabu (TECH)" userId="S::sh40033976@wipro.com::de1db078-4f02-4e1c-80e3-da7de9cfc46d" providerId="AD" clId="Web-{75ABA7B6-8353-4968-3D2F-41DDC4A0FB00}" dt="2019-08-06T09:49:09.326" v="1082"/>
          <ac:cxnSpMkLst>
            <pc:docMk/>
            <pc:sldMk cId="4057714134" sldId="308"/>
            <ac:cxnSpMk id="22" creationId="{35A1A9B2-DA9A-487B-8B22-CFE8E073CC80}"/>
          </ac:cxnSpMkLst>
        </pc:cxnChg>
        <pc:cxnChg chg="add del">
          <ac:chgData name="Shona Rachel Shabu (TECH)" userId="S::sh40033976@wipro.com::de1db078-4f02-4e1c-80e3-da7de9cfc46d" providerId="AD" clId="Web-{75ABA7B6-8353-4968-3D2F-41DDC4A0FB00}" dt="2019-08-06T09:48:53.560" v="1081"/>
          <ac:cxnSpMkLst>
            <pc:docMk/>
            <pc:sldMk cId="4057714134" sldId="308"/>
            <ac:cxnSpMk id="26" creationId="{624D17C8-E9C2-48A4-AA36-D7048A6CCC41}"/>
          </ac:cxnSpMkLst>
        </pc:cxnChg>
        <pc:cxnChg chg="add del">
          <ac:chgData name="Shona Rachel Shabu (TECH)" userId="S::sh40033976@wipro.com::de1db078-4f02-4e1c-80e3-da7de9cfc46d" providerId="AD" clId="Web-{75ABA7B6-8353-4968-3D2F-41DDC4A0FB00}" dt="2019-08-06T09:48:41.638" v="1064"/>
          <ac:cxnSpMkLst>
            <pc:docMk/>
            <pc:sldMk cId="4057714134" sldId="308"/>
            <ac:cxnSpMk id="29" creationId="{EAFC8083-BBFA-464C-A805-4E844F66B23B}"/>
          </ac:cxnSpMkLst>
        </pc:cxnChg>
        <pc:cxnChg chg="add del">
          <ac:chgData name="Shona Rachel Shabu (TECH)" userId="S::sh40033976@wipro.com::de1db078-4f02-4e1c-80e3-da7de9cfc46d" providerId="AD" clId="Web-{75ABA7B6-8353-4968-3D2F-41DDC4A0FB00}" dt="2019-08-06T09:48:41.638" v="1064"/>
          <ac:cxnSpMkLst>
            <pc:docMk/>
            <pc:sldMk cId="4057714134" sldId="308"/>
            <ac:cxnSpMk id="30" creationId="{CC752BC6-CDD2-4020-8DCF-B5E813CD3A55}"/>
          </ac:cxnSpMkLst>
        </pc:cxnChg>
      </pc:sldChg>
      <pc:sldChg chg="addSp delSp modSp add ord replId">
        <pc:chgData name="Shona Rachel Shabu (TECH)" userId="S::sh40033976@wipro.com::de1db078-4f02-4e1c-80e3-da7de9cfc46d" providerId="AD" clId="Web-{75ABA7B6-8353-4968-3D2F-41DDC4A0FB00}" dt="2019-08-06T09:59:16.530" v="1175"/>
        <pc:sldMkLst>
          <pc:docMk/>
          <pc:sldMk cId="1937876063" sldId="309"/>
        </pc:sldMkLst>
        <pc:picChg chg="del">
          <ac:chgData name="Shona Rachel Shabu (TECH)" userId="S::sh40033976@wipro.com::de1db078-4f02-4e1c-80e3-da7de9cfc46d" providerId="AD" clId="Web-{75ABA7B6-8353-4968-3D2F-41DDC4A0FB00}" dt="2019-08-06T09:50:27.326" v="1112"/>
          <ac:picMkLst>
            <pc:docMk/>
            <pc:sldMk cId="1937876063" sldId="309"/>
            <ac:picMk id="5" creationId="{69314D6D-D82B-4684-BE98-76B8DB2ED308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9:50:52.201" v="1118" actId="14100"/>
          <ac:picMkLst>
            <pc:docMk/>
            <pc:sldMk cId="1937876063" sldId="309"/>
            <ac:picMk id="6" creationId="{072E040F-A29A-447E-AA68-29D81DE80812}"/>
          </ac:picMkLst>
        </pc:picChg>
      </pc:sldChg>
      <pc:sldChg chg="addSp delSp modSp add mod ord replId setBg setClrOvrMap">
        <pc:chgData name="Shona Rachel Shabu (TECH)" userId="S::sh40033976@wipro.com::de1db078-4f02-4e1c-80e3-da7de9cfc46d" providerId="AD" clId="Web-{75ABA7B6-8353-4968-3D2F-41DDC4A0FB00}" dt="2019-08-06T09:59:16.530" v="1177"/>
        <pc:sldMkLst>
          <pc:docMk/>
          <pc:sldMk cId="160602008" sldId="310"/>
        </pc:sldMkLst>
        <pc:spChg chg="mod">
          <ac:chgData name="Shona Rachel Shabu (TECH)" userId="S::sh40033976@wipro.com::de1db078-4f02-4e1c-80e3-da7de9cfc46d" providerId="AD" clId="Web-{75ABA7B6-8353-4968-3D2F-41DDC4A0FB00}" dt="2019-08-06T09:51:50.264" v="1128"/>
          <ac:spMkLst>
            <pc:docMk/>
            <pc:sldMk cId="160602008" sldId="310"/>
            <ac:spMk id="2" creationId="{7809962F-CDBE-4BBF-9B4F-E9B53775D2EB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52:00.420" v="1137" actId="20577"/>
          <ac:spMkLst>
            <pc:docMk/>
            <pc:sldMk cId="160602008" sldId="310"/>
            <ac:spMk id="4" creationId="{52E2D175-E015-4631-B866-E01916CDF1BD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51:50.264" v="1128"/>
          <ac:spMkLst>
            <pc:docMk/>
            <pc:sldMk cId="160602008" sldId="310"/>
            <ac:spMk id="21" creationId="{111363A0-DE10-4C5C-827C-9CE8FB38056F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51:50.264" v="1128"/>
          <ac:spMkLst>
            <pc:docMk/>
            <pc:sldMk cId="160602008" sldId="310"/>
            <ac:spMk id="24" creationId="{87CC2527-562A-4F69-B487-4371E5B243E7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51:36.389" v="1126"/>
          <ac:spMkLst>
            <pc:docMk/>
            <pc:sldMk cId="160602008" sldId="310"/>
            <ac:spMk id="27" creationId="{71B2258F-86CA-4D4D-8270-BC05FCDEBFB3}"/>
          </ac:spMkLst>
        </pc:spChg>
        <pc:picChg chg="mod ord">
          <ac:chgData name="Shona Rachel Shabu (TECH)" userId="S::sh40033976@wipro.com::de1db078-4f02-4e1c-80e3-da7de9cfc46d" providerId="AD" clId="Web-{75ABA7B6-8353-4968-3D2F-41DDC4A0FB00}" dt="2019-08-06T09:51:50.264" v="1128"/>
          <ac:picMkLst>
            <pc:docMk/>
            <pc:sldMk cId="160602008" sldId="310"/>
            <ac:picMk id="3" creationId="{B11A9CEE-46AF-4252-AA37-F3633AE36B1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51:07.326" v="1120"/>
          <ac:picMkLst>
            <pc:docMk/>
            <pc:sldMk cId="160602008" sldId="310"/>
            <ac:picMk id="5" creationId="{69314D6D-D82B-4684-BE98-76B8DB2ED308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9:53:11.217" v="1148" actId="14100"/>
          <ac:picMkLst>
            <pc:docMk/>
            <pc:sldMk cId="160602008" sldId="310"/>
            <ac:picMk id="6" creationId="{A4669DA2-B8EF-4FA2-BCF5-9DC25DDFA7E1}"/>
          </ac:picMkLst>
        </pc:picChg>
        <pc:cxnChg chg="add del">
          <ac:chgData name="Shona Rachel Shabu (TECH)" userId="S::sh40033976@wipro.com::de1db078-4f02-4e1c-80e3-da7de9cfc46d" providerId="AD" clId="Web-{75ABA7B6-8353-4968-3D2F-41DDC4A0FB00}" dt="2019-08-06T09:51:50.264" v="1128"/>
          <ac:cxnSpMkLst>
            <pc:docMk/>
            <pc:sldMk cId="160602008" sldId="310"/>
            <ac:cxnSpMk id="22" creationId="{35A1A9B2-DA9A-487B-8B22-CFE8E073CC80}"/>
          </ac:cxnSpMkLst>
        </pc:cxnChg>
        <pc:cxnChg chg="add del">
          <ac:chgData name="Shona Rachel Shabu (TECH)" userId="S::sh40033976@wipro.com::de1db078-4f02-4e1c-80e3-da7de9cfc46d" providerId="AD" clId="Web-{75ABA7B6-8353-4968-3D2F-41DDC4A0FB00}" dt="2019-08-06T09:51:50.264" v="1128"/>
          <ac:cxnSpMkLst>
            <pc:docMk/>
            <pc:sldMk cId="160602008" sldId="310"/>
            <ac:cxnSpMk id="29" creationId="{BCDAEC91-5BCE-4B55-9CC0-43EF94CB734B}"/>
          </ac:cxnSpMkLst>
        </pc:cxn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10:50.219" v="1406" actId="14100"/>
        <pc:sldMkLst>
          <pc:docMk/>
          <pc:sldMk cId="3882438248" sldId="311"/>
        </pc:sldMkLst>
        <pc:spChg chg="add mod">
          <ac:chgData name="Shona Rachel Shabu (TECH)" userId="S::sh40033976@wipro.com::de1db078-4f02-4e1c-80e3-da7de9cfc46d" providerId="AD" clId="Web-{75ABA7B6-8353-4968-3D2F-41DDC4A0FB00}" dt="2019-08-06T10:10:50.219" v="1406" actId="14100"/>
          <ac:spMkLst>
            <pc:docMk/>
            <pc:sldMk cId="3882438248" sldId="311"/>
            <ac:spMk id="5" creationId="{753B64E7-CBCD-4FE3-970D-53D6C2F5ABCE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10:03:45.937" v="1186"/>
          <ac:picMkLst>
            <pc:docMk/>
            <pc:sldMk cId="3882438248" sldId="311"/>
            <ac:picMk id="2" creationId="{1041E4E0-384E-4811-9092-2719CE0E77CA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10:10:09.703" v="1364" actId="1076"/>
          <ac:picMkLst>
            <pc:docMk/>
            <pc:sldMk cId="3882438248" sldId="311"/>
            <ac:picMk id="8" creationId="{A9FD578D-A69C-4DEB-9F81-DE5952E2BFCF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10:03:47.812" v="1187"/>
          <ac:picMkLst>
            <pc:docMk/>
            <pc:sldMk cId="3882438248" sldId="311"/>
            <ac:picMk id="10" creationId="{C300B536-37D8-4BB9-A471-5D5A853E2C31}"/>
          </ac:picMkLst>
        </pc:pic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11:29.891" v="1446" actId="1076"/>
        <pc:sldMkLst>
          <pc:docMk/>
          <pc:sldMk cId="2851591562" sldId="312"/>
        </pc:sldMkLst>
        <pc:spChg chg="add mod">
          <ac:chgData name="Shona Rachel Shabu (TECH)" userId="S::sh40033976@wipro.com::de1db078-4f02-4e1c-80e3-da7de9cfc46d" providerId="AD" clId="Web-{75ABA7B6-8353-4968-3D2F-41DDC4A0FB00}" dt="2019-08-06T10:11:29.891" v="1446" actId="1076"/>
          <ac:spMkLst>
            <pc:docMk/>
            <pc:sldMk cId="2851591562" sldId="312"/>
            <ac:spMk id="5" creationId="{1A02A4F0-2284-41F3-A7B9-A036AA5C40DF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10:04:03.375" v="1190"/>
          <ac:picMkLst>
            <pc:docMk/>
            <pc:sldMk cId="2851591562" sldId="312"/>
            <ac:picMk id="2" creationId="{1041E4E0-384E-4811-9092-2719CE0E77CA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10:04:04.140" v="1191"/>
          <ac:picMkLst>
            <pc:docMk/>
            <pc:sldMk cId="2851591562" sldId="312"/>
            <ac:picMk id="8" creationId="{A9FD578D-A69C-4DEB-9F81-DE5952E2BFCF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10:10:55.907" v="1407" actId="14100"/>
          <ac:picMkLst>
            <pc:docMk/>
            <pc:sldMk cId="2851591562" sldId="312"/>
            <ac:picMk id="10" creationId="{C300B536-37D8-4BB9-A471-5D5A853E2C31}"/>
          </ac:picMkLst>
        </pc:pic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07:16.312" v="1295" actId="1076"/>
        <pc:sldMkLst>
          <pc:docMk/>
          <pc:sldMk cId="211348152" sldId="313"/>
        </pc:sldMkLst>
        <pc:spChg chg="add mod">
          <ac:chgData name="Shona Rachel Shabu (TECH)" userId="S::sh40033976@wipro.com::de1db078-4f02-4e1c-80e3-da7de9cfc46d" providerId="AD" clId="Web-{75ABA7B6-8353-4968-3D2F-41DDC4A0FB00}" dt="2019-08-06T10:07:16.312" v="1295" actId="1076"/>
          <ac:spMkLst>
            <pc:docMk/>
            <pc:sldMk cId="211348152" sldId="313"/>
            <ac:spMk id="7" creationId="{096EC64A-DC2D-462A-AB65-E4ACAE06FBCF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10:04:45.562" v="1204"/>
          <ac:picMkLst>
            <pc:docMk/>
            <pc:sldMk cId="211348152" sldId="313"/>
            <ac:picMk id="9" creationId="{CE65BE10-F9B7-4D7E-8483-9A248ABDFCD2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10:06:37.750" v="1255" actId="1076"/>
          <ac:picMkLst>
            <pc:docMk/>
            <pc:sldMk cId="211348152" sldId="313"/>
            <ac:picMk id="10" creationId="{B65CB2D1-312C-4D2B-BF52-CE5910C2FA55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10:04:44.640" v="1203"/>
          <ac:picMkLst>
            <pc:docMk/>
            <pc:sldMk cId="211348152" sldId="313"/>
            <ac:picMk id="12" creationId="{DF27EBB8-3F99-40F0-B081-38600776D67B}"/>
          </ac:picMkLst>
        </pc:pic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08:46.172" v="1341" actId="14100"/>
        <pc:sldMkLst>
          <pc:docMk/>
          <pc:sldMk cId="3892089479" sldId="314"/>
        </pc:sldMkLst>
        <pc:spChg chg="add mod">
          <ac:chgData name="Shona Rachel Shabu (TECH)" userId="S::sh40033976@wipro.com::de1db078-4f02-4e1c-80e3-da7de9cfc46d" providerId="AD" clId="Web-{75ABA7B6-8353-4968-3D2F-41DDC4A0FB00}" dt="2019-08-06T10:08:46.172" v="1341" actId="14100"/>
          <ac:spMkLst>
            <pc:docMk/>
            <pc:sldMk cId="3892089479" sldId="314"/>
            <ac:spMk id="7" creationId="{B4B406EC-7EEB-4F29-97FC-F49253E9C1D2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10:04:30.500" v="1198"/>
          <ac:picMkLst>
            <pc:docMk/>
            <pc:sldMk cId="3892089479" sldId="314"/>
            <ac:picMk id="9" creationId="{CE65BE10-F9B7-4D7E-8483-9A248ABDFCD2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10:04:31.407" v="1199"/>
          <ac:picMkLst>
            <pc:docMk/>
            <pc:sldMk cId="3892089479" sldId="314"/>
            <ac:picMk id="10" creationId="{B65CB2D1-312C-4D2B-BF52-CE5910C2FA55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10:07:20.469" v="1296" actId="14100"/>
          <ac:picMkLst>
            <pc:docMk/>
            <pc:sldMk cId="3892089479" sldId="314"/>
            <ac:picMk id="12" creationId="{DF27EBB8-3F99-40F0-B081-38600776D67B}"/>
          </ac:picMkLst>
        </pc:picChg>
      </pc:sldChg>
    </pc:docChg>
  </pc:docChgLst>
  <pc:docChgLst>
    <pc:chgData name="Shona Rachel Shabu (TECH)" userId="S::sh40033976@wipro.com::de1db078-4f02-4e1c-80e3-da7de9cfc46d" providerId="AD" clId="Web-{918FB092-8E19-044D-B167-6DD72D37C94C}"/>
    <pc:docChg chg="modSld">
      <pc:chgData name="Shona Rachel Shabu (TECH)" userId="S::sh40033976@wipro.com::de1db078-4f02-4e1c-80e3-da7de9cfc46d" providerId="AD" clId="Web-{918FB092-8E19-044D-B167-6DD72D37C94C}" dt="2019-07-31T09:25:35.299" v="195" actId="14100"/>
      <pc:docMkLst>
        <pc:docMk/>
      </pc:docMkLst>
      <pc:sldChg chg="modSp">
        <pc:chgData name="Shona Rachel Shabu (TECH)" userId="S::sh40033976@wipro.com::de1db078-4f02-4e1c-80e3-da7de9cfc46d" providerId="AD" clId="Web-{918FB092-8E19-044D-B167-6DD72D37C94C}" dt="2019-07-31T09:25:35.299" v="195" actId="14100"/>
        <pc:sldMkLst>
          <pc:docMk/>
          <pc:sldMk cId="2249542795" sldId="266"/>
        </pc:sldMkLst>
        <pc:spChg chg="mod">
          <ac:chgData name="Shona Rachel Shabu (TECH)" userId="S::sh40033976@wipro.com::de1db078-4f02-4e1c-80e3-da7de9cfc46d" providerId="AD" clId="Web-{918FB092-8E19-044D-B167-6DD72D37C94C}" dt="2019-07-31T09:25:26.036" v="193" actId="1076"/>
          <ac:spMkLst>
            <pc:docMk/>
            <pc:sldMk cId="2249542795" sldId="266"/>
            <ac:spMk id="5" creationId="{260F6097-11FE-4C10-B8FD-DA179D4C81B6}"/>
          </ac:spMkLst>
        </pc:spChg>
        <pc:spChg chg="mod">
          <ac:chgData name="Shona Rachel Shabu (TECH)" userId="S::sh40033976@wipro.com::de1db078-4f02-4e1c-80e3-da7de9cfc46d" providerId="AD" clId="Web-{918FB092-8E19-044D-B167-6DD72D37C94C}" dt="2019-07-31T09:25:35.299" v="195" actId="14100"/>
          <ac:spMkLst>
            <pc:docMk/>
            <pc:sldMk cId="2249542795" sldId="266"/>
            <ac:spMk id="7" creationId="{FD81A6F9-CC79-48E4-AD5A-1DCBF721A036}"/>
          </ac:spMkLst>
        </pc:spChg>
      </pc:sldChg>
    </pc:docChg>
  </pc:docChgLst>
  <pc:docChgLst>
    <pc:chgData name="Shona Rachel Shabu (TECH)" userId="S::sh40033976@wipro.com::de1db078-4f02-4e1c-80e3-da7de9cfc46d" providerId="AD" clId="Web-{00718FB9-6CB7-3BCA-9971-B3729354731D}"/>
    <pc:docChg chg="modSld">
      <pc:chgData name="Shona Rachel Shabu (TECH)" userId="S::sh40033976@wipro.com::de1db078-4f02-4e1c-80e3-da7de9cfc46d" providerId="AD" clId="Web-{00718FB9-6CB7-3BCA-9971-B3729354731D}" dt="2019-08-02T05:24:05.509" v="4" actId="14100"/>
      <pc:docMkLst>
        <pc:docMk/>
      </pc:docMkLst>
      <pc:sldChg chg="modSp">
        <pc:chgData name="Shona Rachel Shabu (TECH)" userId="S::sh40033976@wipro.com::de1db078-4f02-4e1c-80e3-da7de9cfc46d" providerId="AD" clId="Web-{00718FB9-6CB7-3BCA-9971-B3729354731D}" dt="2019-08-02T05:24:05.509" v="4" actId="14100"/>
        <pc:sldMkLst>
          <pc:docMk/>
          <pc:sldMk cId="455624274" sldId="263"/>
        </pc:sldMkLst>
        <pc:picChg chg="mod">
          <ac:chgData name="Shona Rachel Shabu (TECH)" userId="S::sh40033976@wipro.com::de1db078-4f02-4e1c-80e3-da7de9cfc46d" providerId="AD" clId="Web-{00718FB9-6CB7-3BCA-9971-B3729354731D}" dt="2019-08-02T05:24:05.509" v="4" actId="14100"/>
          <ac:picMkLst>
            <pc:docMk/>
            <pc:sldMk cId="455624274" sldId="263"/>
            <ac:picMk id="7" creationId="{7A8FCDCF-D28B-4835-A8EE-756535DCF2EA}"/>
          </ac:picMkLst>
        </pc:picChg>
      </pc:sldChg>
      <pc:sldChg chg="modSp">
        <pc:chgData name="Shona Rachel Shabu (TECH)" userId="S::sh40033976@wipro.com::de1db078-4f02-4e1c-80e3-da7de9cfc46d" providerId="AD" clId="Web-{00718FB9-6CB7-3BCA-9971-B3729354731D}" dt="2019-08-02T05:21:45.119" v="0" actId="20577"/>
        <pc:sldMkLst>
          <pc:docMk/>
          <pc:sldMk cId="1450667175" sldId="278"/>
        </pc:sldMkLst>
        <pc:spChg chg="mod">
          <ac:chgData name="Shona Rachel Shabu (TECH)" userId="S::sh40033976@wipro.com::de1db078-4f02-4e1c-80e3-da7de9cfc46d" providerId="AD" clId="Web-{00718FB9-6CB7-3BCA-9971-B3729354731D}" dt="2019-08-02T05:21:45.119" v="0" actId="20577"/>
          <ac:spMkLst>
            <pc:docMk/>
            <pc:sldMk cId="1450667175" sldId="278"/>
            <ac:spMk id="5" creationId="{3CA5985B-B3F1-4C22-9526-158851F2930D}"/>
          </ac:spMkLst>
        </pc:spChg>
      </pc:sldChg>
    </pc:docChg>
  </pc:docChgLst>
  <pc:docChgLst>
    <pc:chgData name="Shona Rachel Shabu (TECH)" userId="S::sh40033976@wipro.com::de1db078-4f02-4e1c-80e3-da7de9cfc46d" providerId="AD" clId="Web-{4C0EED87-AC16-6E9D-3129-2A92CA45D1D9}"/>
    <pc:docChg chg="addSld delSld modSld sldOrd">
      <pc:chgData name="Shona Rachel Shabu (TECH)" userId="S::sh40033976@wipro.com::de1db078-4f02-4e1c-80e3-da7de9cfc46d" providerId="AD" clId="Web-{4C0EED87-AC16-6E9D-3129-2A92CA45D1D9}" dt="2019-07-31T12:30:10.485" v="714"/>
      <pc:docMkLst>
        <pc:docMk/>
      </pc:docMkLst>
      <pc:sldChg chg="modSp">
        <pc:chgData name="Shona Rachel Shabu (TECH)" userId="S::sh40033976@wipro.com::de1db078-4f02-4e1c-80e3-da7de9cfc46d" providerId="AD" clId="Web-{4C0EED87-AC16-6E9D-3129-2A92CA45D1D9}" dt="2019-07-31T12:20:03.537" v="683" actId="1076"/>
        <pc:sldMkLst>
          <pc:docMk/>
          <pc:sldMk cId="1911042561" sldId="257"/>
        </pc:sldMkLst>
        <pc:picChg chg="mod">
          <ac:chgData name="Shona Rachel Shabu (TECH)" userId="S::sh40033976@wipro.com::de1db078-4f02-4e1c-80e3-da7de9cfc46d" providerId="AD" clId="Web-{4C0EED87-AC16-6E9D-3129-2A92CA45D1D9}" dt="2019-07-31T12:20:03.537" v="683" actId="1076"/>
          <ac:picMkLst>
            <pc:docMk/>
            <pc:sldMk cId="1911042561" sldId="257"/>
            <ac:picMk id="12" creationId="{86DB2906-D631-4C67-8164-E1810ECDD2B7}"/>
          </ac:picMkLst>
        </pc:picChg>
      </pc:sldChg>
      <pc:sldChg chg="addSp delSp modSp mod setBg setClrOvrMap">
        <pc:chgData name="Shona Rachel Shabu (TECH)" userId="S::sh40033976@wipro.com::de1db078-4f02-4e1c-80e3-da7de9cfc46d" providerId="AD" clId="Web-{4C0EED87-AC16-6E9D-3129-2A92CA45D1D9}" dt="2019-07-31T11:19:10.967" v="107" actId="14100"/>
        <pc:sldMkLst>
          <pc:docMk/>
          <pc:sldMk cId="1396943499" sldId="264"/>
        </pc:sldMkLst>
        <pc:spChg chg="mod">
          <ac:chgData name="Shona Rachel Shabu (TECH)" userId="S::sh40033976@wipro.com::de1db078-4f02-4e1c-80e3-da7de9cfc46d" providerId="AD" clId="Web-{4C0EED87-AC16-6E9D-3129-2A92CA45D1D9}" dt="2019-07-31T11:16:29.283" v="103"/>
          <ac:spMkLst>
            <pc:docMk/>
            <pc:sldMk cId="1396943499" sldId="264"/>
            <ac:spMk id="2" creationId="{4B65EAF2-5DDB-4DFB-A13F-30F6D546F22D}"/>
          </ac:spMkLst>
        </pc:spChg>
        <pc:spChg chg="del mod">
          <ac:chgData name="Shona Rachel Shabu (TECH)" userId="S::sh40033976@wipro.com::de1db078-4f02-4e1c-80e3-da7de9cfc46d" providerId="AD" clId="Web-{4C0EED87-AC16-6E9D-3129-2A92CA45D1D9}" dt="2019-07-31T09:31:24.733" v="3"/>
          <ac:spMkLst>
            <pc:docMk/>
            <pc:sldMk cId="1396943499" sldId="264"/>
            <ac:spMk id="9" creationId="{BC9D13CC-7C69-43C6-9BE0-CD215B77215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24.733" v="3"/>
          <ac:spMkLst>
            <pc:docMk/>
            <pc:sldMk cId="1396943499" sldId="264"/>
            <ac:spMk id="12" creationId="{CF62D2A7-8207-488C-9F46-316BA81A16C8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24.717" v="2"/>
          <ac:spMkLst>
            <pc:docMk/>
            <pc:sldMk cId="1396943499" sldId="264"/>
            <ac:spMk id="17" creationId="{3CD9DF72-87A3-404E-A828-84CBF11A8303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2:20.507" v="86"/>
          <ac:spMkLst>
            <pc:docMk/>
            <pc:sldMk cId="1396943499" sldId="264"/>
            <ac:spMk id="18" creationId="{AB45A142-4255-493C-8284-5D566C121B1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5:09.686" v="88"/>
          <ac:spMkLst>
            <pc:docMk/>
            <pc:sldMk cId="1396943499" sldId="264"/>
            <ac:spMk id="25" creationId="{AB45A142-4255-493C-8284-5D566C121B1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6:29.283" v="103"/>
          <ac:spMkLst>
            <pc:docMk/>
            <pc:sldMk cId="1396943499" sldId="264"/>
            <ac:spMk id="32" creationId="{1707FC24-6981-43D9-B525-C7832BA22463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16:29.283" v="103"/>
          <ac:spMkLst>
            <pc:docMk/>
            <pc:sldMk cId="1396943499" sldId="264"/>
            <ac:spMk id="37" creationId="{AB45A142-4255-493C-8284-5D566C121B10}"/>
          </ac:spMkLst>
        </pc:spChg>
        <pc:picChg chg="del mod ord">
          <ac:chgData name="Shona Rachel Shabu (TECH)" userId="S::sh40033976@wipro.com::de1db078-4f02-4e1c-80e3-da7de9cfc46d" providerId="AD" clId="Web-{4C0EED87-AC16-6E9D-3129-2A92CA45D1D9}" dt="2019-07-31T09:31:24.733" v="3"/>
          <ac:picMkLst>
            <pc:docMk/>
            <pc:sldMk cId="1396943499" sldId="264"/>
            <ac:picMk id="7" creationId="{C9A553D6-A6FD-4936-A0D8-BB3C425C2D96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19:10.967" v="107" actId="14100"/>
          <ac:picMkLst>
            <pc:docMk/>
            <pc:sldMk cId="1396943499" sldId="264"/>
            <ac:picMk id="15" creationId="{C9A553D6-A6FD-4936-A0D8-BB3C425C2D96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09:31:24.717" v="2"/>
          <ac:cxnSpMkLst>
            <pc:docMk/>
            <pc:sldMk cId="1396943499" sldId="264"/>
            <ac:cxnSpMk id="19" creationId="{20E3A342-4D61-4E3F-AF90-1AB42AEB96CC}"/>
          </ac:cxnSpMkLst>
        </pc:cxnChg>
        <pc:cxnChg chg="add del">
          <ac:chgData name="Shona Rachel Shabu (TECH)" userId="S::sh40033976@wipro.com::de1db078-4f02-4e1c-80e3-da7de9cfc46d" providerId="AD" clId="Web-{4C0EED87-AC16-6E9D-3129-2A92CA45D1D9}" dt="2019-07-31T11:12:20.507" v="86"/>
          <ac:cxnSpMkLst>
            <pc:docMk/>
            <pc:sldMk cId="1396943499" sldId="264"/>
            <ac:cxnSpMk id="20" creationId="{38FB9660-F42F-4313-BBC4-47C007FE484C}"/>
          </ac:cxnSpMkLst>
        </pc:cxnChg>
        <pc:cxnChg chg="add del">
          <ac:chgData name="Shona Rachel Shabu (TECH)" userId="S::sh40033976@wipro.com::de1db078-4f02-4e1c-80e3-da7de9cfc46d" providerId="AD" clId="Web-{4C0EED87-AC16-6E9D-3129-2A92CA45D1D9}" dt="2019-07-31T11:15:09.686" v="88"/>
          <ac:cxnSpMkLst>
            <pc:docMk/>
            <pc:sldMk cId="1396943499" sldId="264"/>
            <ac:cxnSpMk id="27" creationId="{38FB9660-F42F-4313-BBC4-47C007FE484C}"/>
          </ac:cxnSpMkLst>
        </pc:cxnChg>
        <pc:cxnChg chg="add">
          <ac:chgData name="Shona Rachel Shabu (TECH)" userId="S::sh40033976@wipro.com::de1db078-4f02-4e1c-80e3-da7de9cfc46d" providerId="AD" clId="Web-{4C0EED87-AC16-6E9D-3129-2A92CA45D1D9}" dt="2019-07-31T11:16:29.283" v="103"/>
          <ac:cxnSpMkLst>
            <pc:docMk/>
            <pc:sldMk cId="1396943499" sldId="264"/>
            <ac:cxnSpMk id="39" creationId="{38FB9660-F42F-4313-BBC4-47C007FE484C}"/>
          </ac:cxnSpMkLst>
        </pc:cxnChg>
      </pc:sldChg>
      <pc:sldChg chg="addSp delSp modSp mod setBg setClrOvrMap">
        <pc:chgData name="Shona Rachel Shabu (TECH)" userId="S::sh40033976@wipro.com::de1db078-4f02-4e1c-80e3-da7de9cfc46d" providerId="AD" clId="Web-{4C0EED87-AC16-6E9D-3129-2A92CA45D1D9}" dt="2019-07-31T11:47:10.827" v="349"/>
        <pc:sldMkLst>
          <pc:docMk/>
          <pc:sldMk cId="4049575597" sldId="265"/>
        </pc:sldMkLst>
        <pc:spChg chg="mod">
          <ac:chgData name="Shona Rachel Shabu (TECH)" userId="S::sh40033976@wipro.com::de1db078-4f02-4e1c-80e3-da7de9cfc46d" providerId="AD" clId="Web-{4C0EED87-AC16-6E9D-3129-2A92CA45D1D9}" dt="2019-07-31T11:47:10.827" v="349"/>
          <ac:spMkLst>
            <pc:docMk/>
            <pc:sldMk cId="4049575597" sldId="265"/>
            <ac:spMk id="2" creationId="{939F7A55-B831-46F2-8355-02B56A1B1CC1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56.936" v="10"/>
          <ac:spMkLst>
            <pc:docMk/>
            <pc:sldMk cId="4049575597" sldId="265"/>
            <ac:spMk id="6" creationId="{7C30E18D-F8FF-4938-AE63-BFFBDBC0B03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56.936" v="10"/>
          <ac:spMkLst>
            <pc:docMk/>
            <pc:sldMk cId="4049575597" sldId="265"/>
            <ac:spMk id="8" creationId="{CF62D2A7-8207-488C-9F46-316BA81A16C8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56.921" v="9"/>
          <ac:spMkLst>
            <pc:docMk/>
            <pc:sldMk cId="4049575597" sldId="265"/>
            <ac:spMk id="15" creationId="{6753252F-4873-4F63-801D-CC719279A7D5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36.702" v="5"/>
          <ac:spMkLst>
            <pc:docMk/>
            <pc:sldMk cId="4049575597" sldId="265"/>
            <ac:spMk id="16" creationId="{AB45A142-4255-493C-8284-5D566C121B1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56.921" v="9"/>
          <ac:spMkLst>
            <pc:docMk/>
            <pc:sldMk cId="4049575597" sldId="265"/>
            <ac:spMk id="17" creationId="{047C8CCB-F95D-4249-92DD-651249D3535A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7:10.827" v="349"/>
          <ac:spMkLst>
            <pc:docMk/>
            <pc:sldMk cId="4049575597" sldId="265"/>
            <ac:spMk id="25" creationId="{6753252F-4873-4F63-801D-CC719279A7D5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7:10.827" v="349"/>
          <ac:spMkLst>
            <pc:docMk/>
            <pc:sldMk cId="4049575597" sldId="265"/>
            <ac:spMk id="27" creationId="{047C8CCB-F95D-4249-92DD-651249D3535A}"/>
          </ac:spMkLst>
        </pc:spChg>
        <pc:picChg chg="add del">
          <ac:chgData name="Shona Rachel Shabu (TECH)" userId="S::sh40033976@wipro.com::de1db078-4f02-4e1c-80e3-da7de9cfc46d" providerId="AD" clId="Web-{4C0EED87-AC16-6E9D-3129-2A92CA45D1D9}" dt="2019-07-31T09:31:56.936" v="10"/>
          <ac:picMkLst>
            <pc:docMk/>
            <pc:sldMk cId="4049575597" sldId="265"/>
            <ac:picMk id="10" creationId="{F06E932D-3F01-45F1-94EA-CB4DE9D49A3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09:31:36.702" v="5"/>
          <ac:picMkLst>
            <pc:docMk/>
            <pc:sldMk cId="4049575597" sldId="265"/>
            <ac:picMk id="13" creationId="{F06E932D-3F01-45F1-94EA-CB4DE9D49A3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09:31:45.233" v="7"/>
          <ac:picMkLst>
            <pc:docMk/>
            <pc:sldMk cId="4049575597" sldId="265"/>
            <ac:picMk id="14" creationId="{F06E932D-3F01-45F1-94EA-CB4DE9D49A3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09:31:56.921" v="9"/>
          <ac:picMkLst>
            <pc:docMk/>
            <pc:sldMk cId="4049575597" sldId="265"/>
            <ac:picMk id="19" creationId="{F06E932D-3F01-45F1-94EA-CB4DE9D49A3A}"/>
          </ac:picMkLst>
        </pc:picChg>
        <pc:picChg chg="add mod ord">
          <ac:chgData name="Shona Rachel Shabu (TECH)" userId="S::sh40033976@wipro.com::de1db078-4f02-4e1c-80e3-da7de9cfc46d" providerId="AD" clId="Web-{4C0EED87-AC16-6E9D-3129-2A92CA45D1D9}" dt="2019-07-31T11:47:10.827" v="349"/>
          <ac:picMkLst>
            <pc:docMk/>
            <pc:sldMk cId="4049575597" sldId="265"/>
            <ac:picMk id="20" creationId="{F06E932D-3F01-45F1-94EA-CB4DE9D49A3A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09:31:36.702" v="5"/>
          <ac:cxnSpMkLst>
            <pc:docMk/>
            <pc:sldMk cId="4049575597" sldId="265"/>
            <ac:cxnSpMk id="18" creationId="{38FB9660-F42F-4313-BBC4-47C007FE484C}"/>
          </ac:cxnSpMkLst>
        </pc:cxnChg>
      </pc:sldChg>
      <pc:sldChg chg="addSp modSp">
        <pc:chgData name="Shona Rachel Shabu (TECH)" userId="S::sh40033976@wipro.com::de1db078-4f02-4e1c-80e3-da7de9cfc46d" providerId="AD" clId="Web-{4C0EED87-AC16-6E9D-3129-2A92CA45D1D9}" dt="2019-07-31T11:22:58.666" v="150" actId="1076"/>
        <pc:sldMkLst>
          <pc:docMk/>
          <pc:sldMk cId="2249542795" sldId="266"/>
        </pc:sldMkLst>
        <pc:spChg chg="mod">
          <ac:chgData name="Shona Rachel Shabu (TECH)" userId="S::sh40033976@wipro.com::de1db078-4f02-4e1c-80e3-da7de9cfc46d" providerId="AD" clId="Web-{4C0EED87-AC16-6E9D-3129-2A92CA45D1D9}" dt="2019-07-31T09:29:11.342" v="0" actId="1076"/>
          <ac:spMkLst>
            <pc:docMk/>
            <pc:sldMk cId="2249542795" sldId="266"/>
            <ac:spMk id="2" creationId="{9A470DE8-97EA-4181-BC7C-2C714F2AFFF9}"/>
          </ac:spMkLst>
        </pc:spChg>
        <pc:picChg chg="add mod">
          <ac:chgData name="Shona Rachel Shabu (TECH)" userId="S::sh40033976@wipro.com::de1db078-4f02-4e1c-80e3-da7de9cfc46d" providerId="AD" clId="Web-{4C0EED87-AC16-6E9D-3129-2A92CA45D1D9}" dt="2019-07-31T11:22:56.213" v="149" actId="1076"/>
          <ac:picMkLst>
            <pc:docMk/>
            <pc:sldMk cId="2249542795" sldId="266"/>
            <ac:picMk id="8" creationId="{706BCCE2-AC9E-46FA-B83C-2ACBE1317C66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22:58.666" v="150" actId="1076"/>
          <ac:picMkLst>
            <pc:docMk/>
            <pc:sldMk cId="2249542795" sldId="266"/>
            <ac:picMk id="10" creationId="{9840237E-97E9-4094-9305-A041D6982133}"/>
          </ac:picMkLst>
        </pc:picChg>
      </pc:sldChg>
      <pc:sldChg chg="addSp delSp modSp new del mod setBg setClrOvrMap">
        <pc:chgData name="Shona Rachel Shabu (TECH)" userId="S::sh40033976@wipro.com::de1db078-4f02-4e1c-80e3-da7de9cfc46d" providerId="AD" clId="Web-{4C0EED87-AC16-6E9D-3129-2A92CA45D1D9}" dt="2019-07-31T11:19:45.518" v="113"/>
        <pc:sldMkLst>
          <pc:docMk/>
          <pc:sldMk cId="1257369715" sldId="267"/>
        </pc:sldMkLst>
        <pc:spChg chg="add del mod ord">
          <ac:chgData name="Shona Rachel Shabu (TECH)" userId="S::sh40033976@wipro.com::de1db078-4f02-4e1c-80e3-da7de9cfc46d" providerId="AD" clId="Web-{4C0EED87-AC16-6E9D-3129-2A92CA45D1D9}" dt="2019-07-31T11:07:01.666" v="82"/>
          <ac:spMkLst>
            <pc:docMk/>
            <pc:sldMk cId="1257369715" sldId="267"/>
            <ac:spMk id="2" creationId="{24164D17-51AD-449B-BA3A-D2CD77A60527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09:35:49.610" v="22"/>
          <ac:spMkLst>
            <pc:docMk/>
            <pc:sldMk cId="1257369715" sldId="267"/>
            <ac:spMk id="3" creationId="{312FDDFD-3DCA-4AD4-9140-F69D3BBD4F0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07.990" v="38"/>
          <ac:spMkLst>
            <pc:docMk/>
            <pc:sldMk cId="1257369715" sldId="267"/>
            <ac:spMk id="6" creationId="{7C5E77DB-B10B-4A7E-B6B0-F7602BAFF574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02.943" v="34"/>
          <ac:spMkLst>
            <pc:docMk/>
            <pc:sldMk cId="1257369715" sldId="267"/>
            <ac:spMk id="9" creationId="{37C89E4B-3C9F-44B9-8B86-D9E3D112D8EC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0.646" v="40"/>
          <ac:spMkLst>
            <pc:docMk/>
            <pc:sldMk cId="1257369715" sldId="267"/>
            <ac:spMk id="10" creationId="{493A96EF-5E50-4BD2-A504-C439640377E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0.646" v="40"/>
          <ac:spMkLst>
            <pc:docMk/>
            <pc:sldMk cId="1257369715" sldId="267"/>
            <ac:spMk id="12" creationId="{C5E6CFF1-2F42-4E10-9A97-F116F46F53F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3.225" v="42"/>
          <ac:spMkLst>
            <pc:docMk/>
            <pc:sldMk cId="1257369715" sldId="267"/>
            <ac:spMk id="15" creationId="{4038CB10-1F5C-4D54-9DF7-12586DE5B007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3.225" v="42"/>
          <ac:spMkLst>
            <pc:docMk/>
            <pc:sldMk cId="1257369715" sldId="267"/>
            <ac:spMk id="17" creationId="{73ED6512-6858-4552-B699-9A97FE9A4EA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3.225" v="42"/>
          <ac:spMkLst>
            <pc:docMk/>
            <pc:sldMk cId="1257369715" sldId="267"/>
            <ac:spMk id="18" creationId="{DD6BBEF4-F303-449A-AB6B-8DCF2FF6140B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6.725" v="44"/>
          <ac:spMkLst>
            <pc:docMk/>
            <pc:sldMk cId="1257369715" sldId="267"/>
            <ac:spMk id="20" creationId="{E862BE82-D00D-42C1-BF16-93AA37870C3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6.725" v="44"/>
          <ac:spMkLst>
            <pc:docMk/>
            <pc:sldMk cId="1257369715" sldId="267"/>
            <ac:spMk id="21" creationId="{F6D92C2D-1D3D-4974-918C-06579FB354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6.725" v="44"/>
          <ac:spMkLst>
            <pc:docMk/>
            <pc:sldMk cId="1257369715" sldId="267"/>
            <ac:spMk id="22" creationId="{0A540EEA-B2C9-400C-86C7-140051551466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2:25.677" v="46"/>
          <ac:spMkLst>
            <pc:docMk/>
            <pc:sldMk cId="1257369715" sldId="267"/>
            <ac:spMk id="23" creationId="{9228552E-C8B1-4A80-8448-0787CE0FC704}"/>
          </ac:spMkLst>
        </pc:spChg>
        <pc:spChg chg="add mod">
          <ac:chgData name="Shona Rachel Shabu (TECH)" userId="S::sh40033976@wipro.com::de1db078-4f02-4e1c-80e3-da7de9cfc46d" providerId="AD" clId="Web-{4C0EED87-AC16-6E9D-3129-2A92CA45D1D9}" dt="2019-07-31T11:07:01.666" v="82"/>
          <ac:spMkLst>
            <pc:docMk/>
            <pc:sldMk cId="1257369715" sldId="267"/>
            <ac:spMk id="25" creationId="{BB1E9430-36CB-47B2-B102-31042A7EBD0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2:38.364" v="47"/>
          <ac:spMkLst>
            <pc:docMk/>
            <pc:sldMk cId="1257369715" sldId="267"/>
            <ac:spMk id="30" creationId="{E862BE82-D00D-42C1-BF16-93AA37870C3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2:38.364" v="47"/>
          <ac:spMkLst>
            <pc:docMk/>
            <pc:sldMk cId="1257369715" sldId="267"/>
            <ac:spMk id="32" creationId="{F6D92C2D-1D3D-4974-918C-06579FB354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07:01.681" v="83"/>
          <ac:spMkLst>
            <pc:docMk/>
            <pc:sldMk cId="1257369715" sldId="267"/>
            <ac:spMk id="37" creationId="{E862BE82-D00D-42C1-BF16-93AA37870C3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07:01.681" v="83"/>
          <ac:spMkLst>
            <pc:docMk/>
            <pc:sldMk cId="1257369715" sldId="267"/>
            <ac:spMk id="39" creationId="{F6D92C2D-1D3D-4974-918C-06579FB354A9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07:01.681" v="83"/>
          <ac:spMkLst>
            <pc:docMk/>
            <pc:sldMk cId="1257369715" sldId="267"/>
            <ac:spMk id="41" creationId="{E862BE82-D00D-42C1-BF16-93AA37870C32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07:01.681" v="83"/>
          <ac:spMkLst>
            <pc:docMk/>
            <pc:sldMk cId="1257369715" sldId="267"/>
            <ac:spMk id="42" creationId="{F6D92C2D-1D3D-4974-918C-06579FB354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07:01.666" v="82"/>
          <ac:spMkLst>
            <pc:docMk/>
            <pc:sldMk cId="1257369715" sldId="267"/>
            <ac:spMk id="44" creationId="{D227D8FB-85E6-4F0E-9F9E-A85A9E7DC28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07:01.666" v="82"/>
          <ac:spMkLst>
            <pc:docMk/>
            <pc:sldMk cId="1257369715" sldId="267"/>
            <ac:spMk id="46" creationId="{45991BFE-2E28-42F0-ABB2-4AA495629B22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0:10:16.740" v="45"/>
          <ac:picMkLst>
            <pc:docMk/>
            <pc:sldMk cId="1257369715" sldId="267"/>
            <ac:picMk id="4" creationId="{C11B7118-8091-4E3E-8C45-145F07015205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10:07.990" v="38"/>
          <ac:picMkLst>
            <pc:docMk/>
            <pc:sldMk cId="1257369715" sldId="267"/>
            <ac:picMk id="7" creationId="{C11B7118-8091-4E3E-8C45-145F07015205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10:10.646" v="40"/>
          <ac:picMkLst>
            <pc:docMk/>
            <pc:sldMk cId="1257369715" sldId="267"/>
            <ac:picMk id="8" creationId="{C11B7118-8091-4E3E-8C45-145F07015205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10:13.225" v="42"/>
          <ac:picMkLst>
            <pc:docMk/>
            <pc:sldMk cId="1257369715" sldId="267"/>
            <ac:picMk id="16" creationId="{C11B7118-8091-4E3E-8C45-145F07015205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10:16.725" v="44"/>
          <ac:picMkLst>
            <pc:docMk/>
            <pc:sldMk cId="1257369715" sldId="267"/>
            <ac:picMk id="19" creationId="{C11B7118-8091-4E3E-8C45-145F07015205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0:12:25.677" v="46"/>
          <ac:picMkLst>
            <pc:docMk/>
            <pc:sldMk cId="1257369715" sldId="267"/>
            <ac:picMk id="24" creationId="{C11B7118-8091-4E3E-8C45-145F07015205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10:10:02.943" v="34"/>
          <ac:cxnSpMkLst>
            <pc:docMk/>
            <pc:sldMk cId="1257369715" sldId="267"/>
            <ac:cxnSpMk id="11" creationId="{AA2EAA10-076F-46BD-8F0F-B9A2FB77A85C}"/>
          </ac:cxnSpMkLst>
        </pc:cxnChg>
        <pc:cxnChg chg="add del">
          <ac:chgData name="Shona Rachel Shabu (TECH)" userId="S::sh40033976@wipro.com::de1db078-4f02-4e1c-80e3-da7de9cfc46d" providerId="AD" clId="Web-{4C0EED87-AC16-6E9D-3129-2A92CA45D1D9}" dt="2019-07-31T10:10:02.943" v="34"/>
          <ac:cxnSpMkLst>
            <pc:docMk/>
            <pc:sldMk cId="1257369715" sldId="267"/>
            <ac:cxnSpMk id="13" creationId="{D891E407-403B-4764-86C9-33A56D3BCAA3}"/>
          </ac:cxnSpMkLst>
        </pc:cxnChg>
        <pc:cxnChg chg="add del">
          <ac:chgData name="Shona Rachel Shabu (TECH)" userId="S::sh40033976@wipro.com::de1db078-4f02-4e1c-80e3-da7de9cfc46d" providerId="AD" clId="Web-{4C0EED87-AC16-6E9D-3129-2A92CA45D1D9}" dt="2019-07-31T10:10:10.646" v="40"/>
          <ac:cxnSpMkLst>
            <pc:docMk/>
            <pc:sldMk cId="1257369715" sldId="267"/>
            <ac:cxnSpMk id="14" creationId="{67182200-4859-4C8D-BCBB-55B245C28BA3}"/>
          </ac:cxnSpMkLst>
        </pc:cxnChg>
      </pc:sldChg>
      <pc:sldChg chg="addSp delSp modSp new del mod setBg">
        <pc:chgData name="Shona Rachel Shabu (TECH)" userId="S::sh40033976@wipro.com::de1db078-4f02-4e1c-80e3-da7de9cfc46d" providerId="AD" clId="Web-{4C0EED87-AC16-6E9D-3129-2A92CA45D1D9}" dt="2019-07-31T09:35:36.188" v="20"/>
        <pc:sldMkLst>
          <pc:docMk/>
          <pc:sldMk cId="1810192987" sldId="267"/>
        </pc:sldMkLst>
        <pc:spChg chg="mod">
          <ac:chgData name="Shona Rachel Shabu (TECH)" userId="S::sh40033976@wipro.com::de1db078-4f02-4e1c-80e3-da7de9cfc46d" providerId="AD" clId="Web-{4C0EED87-AC16-6E9D-3129-2A92CA45D1D9}" dt="2019-07-31T09:35:28.891" v="19"/>
          <ac:spMkLst>
            <pc:docMk/>
            <pc:sldMk cId="1810192987" sldId="267"/>
            <ac:spMk id="2" creationId="{27DD2277-7137-46B9-BF4E-6B0C1C885D65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5:28.891" v="19"/>
          <ac:spMkLst>
            <pc:docMk/>
            <pc:sldMk cId="1810192987" sldId="267"/>
            <ac:spMk id="3" creationId="{4644AFC8-FDB8-4CAA-9AC4-38F1A493A7DA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5:28.891" v="19"/>
          <ac:spMkLst>
            <pc:docMk/>
            <pc:sldMk cId="1810192987" sldId="267"/>
            <ac:spMk id="8" creationId="{23962611-DFD5-4092-AAFD-559E3DFCE2C9}"/>
          </ac:spMkLst>
        </pc:spChg>
        <pc:picChg chg="add del">
          <ac:chgData name="Shona Rachel Shabu (TECH)" userId="S::sh40033976@wipro.com::de1db078-4f02-4e1c-80e3-da7de9cfc46d" providerId="AD" clId="Web-{4C0EED87-AC16-6E9D-3129-2A92CA45D1D9}" dt="2019-07-31T09:35:28.891" v="19"/>
          <ac:picMkLst>
            <pc:docMk/>
            <pc:sldMk cId="1810192987" sldId="267"/>
            <ac:picMk id="10" creationId="{2270F1FA-0425-408F-9861-80BF5AFB276D}"/>
          </ac:picMkLst>
        </pc:picChg>
      </pc:sldChg>
      <pc:sldChg chg="addSp delSp modSp new add del mod setBg setClrOvrMap">
        <pc:chgData name="Shona Rachel Shabu (TECH)" userId="S::sh40033976@wipro.com::de1db078-4f02-4e1c-80e3-da7de9cfc46d" providerId="AD" clId="Web-{4C0EED87-AC16-6E9D-3129-2A92CA45D1D9}" dt="2019-07-31T09:35:28.516" v="18"/>
        <pc:sldMkLst>
          <pc:docMk/>
          <pc:sldMk cId="1848496326" sldId="268"/>
        </pc:sldMkLst>
        <pc:spChg chg="mod">
          <ac:chgData name="Shona Rachel Shabu (TECH)" userId="S::sh40033976@wipro.com::de1db078-4f02-4e1c-80e3-da7de9cfc46d" providerId="AD" clId="Web-{4C0EED87-AC16-6E9D-3129-2A92CA45D1D9}" dt="2019-07-31T09:35:25.969" v="17"/>
          <ac:spMkLst>
            <pc:docMk/>
            <pc:sldMk cId="1848496326" sldId="268"/>
            <ac:spMk id="2" creationId="{7FA617A3-D8EF-4AF1-BCED-EA6C0A99ADB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5:25.969" v="17"/>
          <ac:spMkLst>
            <pc:docMk/>
            <pc:sldMk cId="1848496326" sldId="268"/>
            <ac:spMk id="3" creationId="{6799877E-0DE0-4B98-B2FF-CE3D6AC64017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5:25.969" v="17"/>
          <ac:spMkLst>
            <pc:docMk/>
            <pc:sldMk cId="1848496326" sldId="268"/>
            <ac:spMk id="8" creationId="{66B332A4-D438-4773-A77F-5ED49A448D9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5:25.969" v="17"/>
          <ac:spMkLst>
            <pc:docMk/>
            <pc:sldMk cId="1848496326" sldId="268"/>
            <ac:spMk id="10" creationId="{DF9AD32D-FF05-44F4-BD4D-9CEE89B71EB9}"/>
          </ac:spMkLst>
        </pc:sp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1:19:26.811" v="110" actId="20577"/>
        <pc:sldMkLst>
          <pc:docMk/>
          <pc:sldMk cId="2613720556" sldId="268"/>
        </pc:sldMkLst>
        <pc:spChg chg="mod">
          <ac:chgData name="Shona Rachel Shabu (TECH)" userId="S::sh40033976@wipro.com::de1db078-4f02-4e1c-80e3-da7de9cfc46d" providerId="AD" clId="Web-{4C0EED87-AC16-6E9D-3129-2A92CA45D1D9}" dt="2019-07-31T11:19:26.811" v="110" actId="20577"/>
          <ac:spMkLst>
            <pc:docMk/>
            <pc:sldMk cId="2613720556" sldId="268"/>
            <ac:spMk id="2" creationId="{A5BFC48B-C369-41F5-AA15-291572E530A1}"/>
          </ac:spMkLst>
        </pc:spChg>
        <pc:spChg chg="del mod">
          <ac:chgData name="Shona Rachel Shabu (TECH)" userId="S::sh40033976@wipro.com::de1db078-4f02-4e1c-80e3-da7de9cfc46d" providerId="AD" clId="Web-{4C0EED87-AC16-6E9D-3129-2A92CA45D1D9}" dt="2019-07-31T10:57:48.159" v="71"/>
          <ac:spMkLst>
            <pc:docMk/>
            <pc:sldMk cId="2613720556" sldId="268"/>
            <ac:spMk id="3" creationId="{0C78F59D-6501-4F1D-9D52-F9C4BA3400DF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20.097" v="75"/>
          <ac:spMkLst>
            <pc:docMk/>
            <pc:sldMk cId="2613720556" sldId="268"/>
            <ac:spMk id="6" creationId="{9228552E-C8B1-4A80-8448-0787CE0FC704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7:39.361" v="70"/>
          <ac:spMkLst>
            <pc:docMk/>
            <pc:sldMk cId="2613720556" sldId="268"/>
            <ac:spMk id="8" creationId="{EA67B5B4-3A24-436E-B663-1B2EBFF8A0C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17.472" v="73"/>
          <ac:spMkLst>
            <pc:docMk/>
            <pc:sldMk cId="2613720556" sldId="268"/>
            <ac:spMk id="9" creationId="{1772072E-67AE-4BF1-BA19-2CEB7C3EA596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7:39.361" v="70"/>
          <ac:spMkLst>
            <pc:docMk/>
            <pc:sldMk cId="2613720556" sldId="268"/>
            <ac:spMk id="10" creationId="{987FDF89-C993-41F4-A1B8-DBAFF16008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7:39.361" v="70"/>
          <ac:spMkLst>
            <pc:docMk/>
            <pc:sldMk cId="2613720556" sldId="268"/>
            <ac:spMk id="12" creationId="{64E585EA-75FD-4025-8270-F66A58A15CDA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20.097" v="75"/>
          <ac:spMkLst>
            <pc:docMk/>
            <pc:sldMk cId="2613720556" sldId="268"/>
            <ac:spMk id="13" creationId="{0FB5A0A5-023A-4B61-AADE-0CD10D83B7CB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25.223" v="77"/>
          <ac:spMkLst>
            <pc:docMk/>
            <pc:sldMk cId="2613720556" sldId="268"/>
            <ac:spMk id="14" creationId="{F6D92C2D-1D3D-4974-918C-06579FB354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25.223" v="77"/>
          <ac:spMkLst>
            <pc:docMk/>
            <pc:sldMk cId="2613720556" sldId="268"/>
            <ac:spMk id="16" creationId="{E862BE82-D00D-42C1-BF16-93AA37870C3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25.223" v="77"/>
          <ac:spMkLst>
            <pc:docMk/>
            <pc:sldMk cId="2613720556" sldId="268"/>
            <ac:spMk id="17" creationId="{88C27349-3FAF-45CB-8B6A-7210E9092711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2:32.960" v="87"/>
          <ac:spMkLst>
            <pc:docMk/>
            <pc:sldMk cId="2613720556" sldId="268"/>
            <ac:spMk id="19" creationId="{E862BE82-D00D-42C1-BF16-93AA37870C3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2:32.960" v="87"/>
          <ac:spMkLst>
            <pc:docMk/>
            <pc:sldMk cId="2613720556" sldId="268"/>
            <ac:spMk id="20" creationId="{F6D92C2D-1D3D-4974-918C-06579FB354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2:32.960" v="87"/>
          <ac:spMkLst>
            <pc:docMk/>
            <pc:sldMk cId="2613720556" sldId="268"/>
            <ac:spMk id="21" creationId="{98EB7044-3E52-40EA-8935-58E413DDDCF3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5:18.373" v="91"/>
          <ac:spMkLst>
            <pc:docMk/>
            <pc:sldMk cId="2613720556" sldId="268"/>
            <ac:spMk id="27" creationId="{AB45A142-4255-493C-8284-5D566C121B10}"/>
          </ac:spMkLst>
        </pc:spChg>
        <pc:spChg chg="add mod">
          <ac:chgData name="Shona Rachel Shabu (TECH)" userId="S::sh40033976@wipro.com::de1db078-4f02-4e1c-80e3-da7de9cfc46d" providerId="AD" clId="Web-{4C0EED87-AC16-6E9D-3129-2A92CA45D1D9}" dt="2019-07-31T11:15:40.531" v="102"/>
          <ac:spMkLst>
            <pc:docMk/>
            <pc:sldMk cId="2613720556" sldId="268"/>
            <ac:spMk id="31" creationId="{9EC8F801-99EE-4B0F-A62A-4FB58F27FD3A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5:18.358" v="90"/>
          <ac:spMkLst>
            <pc:docMk/>
            <pc:sldMk cId="2613720556" sldId="268"/>
            <ac:spMk id="34" creationId="{1707FC24-6981-43D9-B525-C7832BA22463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5:40.531" v="102"/>
          <ac:spMkLst>
            <pc:docMk/>
            <pc:sldMk cId="2613720556" sldId="268"/>
            <ac:spMk id="37" creationId="{F2B38F72-8FC4-4001-8C67-FA6B86DEC767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15:40.531" v="102"/>
          <ac:spMkLst>
            <pc:docMk/>
            <pc:sldMk cId="2613720556" sldId="268"/>
            <ac:spMk id="42" creationId="{AB45A142-4255-493C-8284-5D566C121B10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0:58:25.238" v="78"/>
          <ac:picMkLst>
            <pc:docMk/>
            <pc:sldMk cId="2613720556" sldId="268"/>
            <ac:picMk id="4" creationId="{51F92E86-66C7-48B8-BC82-545949D723A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58:17.472" v="73"/>
          <ac:picMkLst>
            <pc:docMk/>
            <pc:sldMk cId="2613720556" sldId="268"/>
            <ac:picMk id="7" creationId="{51F92E86-66C7-48B8-BC82-545949D723A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58:20.097" v="75"/>
          <ac:picMkLst>
            <pc:docMk/>
            <pc:sldMk cId="2613720556" sldId="268"/>
            <ac:picMk id="11" creationId="{51F92E86-66C7-48B8-BC82-545949D723A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58:25.223" v="77"/>
          <ac:picMkLst>
            <pc:docMk/>
            <pc:sldMk cId="2613720556" sldId="268"/>
            <ac:picMk id="15" creationId="{51F92E86-66C7-48B8-BC82-545949D723A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12:32.960" v="87"/>
          <ac:picMkLst>
            <pc:docMk/>
            <pc:sldMk cId="2613720556" sldId="268"/>
            <ac:picMk id="18" creationId="{51F92E86-66C7-48B8-BC82-545949D723A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15:18.373" v="91"/>
          <ac:picMkLst>
            <pc:docMk/>
            <pc:sldMk cId="2613720556" sldId="268"/>
            <ac:picMk id="24" creationId="{51F92E86-66C7-48B8-BC82-545949D723AA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16:34.705" v="104" actId="14100"/>
          <ac:picMkLst>
            <pc:docMk/>
            <pc:sldMk cId="2613720556" sldId="268"/>
            <ac:picMk id="32" creationId="{51F92E86-66C7-48B8-BC82-545949D723AA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11:15:18.373" v="91"/>
          <ac:cxnSpMkLst>
            <pc:docMk/>
            <pc:sldMk cId="2613720556" sldId="268"/>
            <ac:cxnSpMk id="29" creationId="{38FB9660-F42F-4313-BBC4-47C007FE484C}"/>
          </ac:cxnSpMkLst>
        </pc:cxnChg>
        <pc:cxnChg chg="add">
          <ac:chgData name="Shona Rachel Shabu (TECH)" userId="S::sh40033976@wipro.com::de1db078-4f02-4e1c-80e3-da7de9cfc46d" providerId="AD" clId="Web-{4C0EED87-AC16-6E9D-3129-2A92CA45D1D9}" dt="2019-07-31T11:15:40.531" v="102"/>
          <ac:cxnSpMkLst>
            <pc:docMk/>
            <pc:sldMk cId="2613720556" sldId="268"/>
            <ac:cxnSpMk id="44" creationId="{38FB9660-F42F-4313-BBC4-47C007FE484C}"/>
          </ac:cxnSpMkLst>
        </pc:cxnChg>
      </pc:sldChg>
      <pc:sldChg chg="addSp delSp modSp new del mod setBg setClrOvrMap">
        <pc:chgData name="Shona Rachel Shabu (TECH)" userId="S::sh40033976@wipro.com::de1db078-4f02-4e1c-80e3-da7de9cfc46d" providerId="AD" clId="Web-{4C0EED87-AC16-6E9D-3129-2A92CA45D1D9}" dt="2019-07-31T11:46:17.731" v="346"/>
        <pc:sldMkLst>
          <pc:docMk/>
          <pc:sldMk cId="580045832" sldId="269"/>
        </pc:sldMkLst>
        <pc:spChg chg="mod ord">
          <ac:chgData name="Shona Rachel Shabu (TECH)" userId="S::sh40033976@wipro.com::de1db078-4f02-4e1c-80e3-da7de9cfc46d" providerId="AD" clId="Web-{4C0EED87-AC16-6E9D-3129-2A92CA45D1D9}" dt="2019-07-31T11:27:47.077" v="215"/>
          <ac:spMkLst>
            <pc:docMk/>
            <pc:sldMk cId="580045832" sldId="269"/>
            <ac:spMk id="2" creationId="{95290786-EC68-497F-AEEA-5D4331D3A3AC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6:34.505" v="198"/>
          <ac:spMkLst>
            <pc:docMk/>
            <pc:sldMk cId="580045832" sldId="269"/>
            <ac:spMk id="3" creationId="{51E31DFE-184C-417E-A320-0B58EB57D787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27.253" v="175"/>
          <ac:spMkLst>
            <pc:docMk/>
            <pc:sldMk cId="580045832" sldId="269"/>
            <ac:spMk id="10" creationId="{66BCEC1B-9617-4EF1-9B03-4BD43D100B8A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26.534" v="173"/>
          <ac:spMkLst>
            <pc:docMk/>
            <pc:sldMk cId="580045832" sldId="269"/>
            <ac:spMk id="13" creationId="{87090DAC-904F-4E90-8D9C-45ED4A7E1D7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27.253" v="175"/>
          <ac:spMkLst>
            <pc:docMk/>
            <pc:sldMk cId="580045832" sldId="269"/>
            <ac:spMk id="15" creationId="{CCBFD80B-276C-4775-A363-20693A7CF95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26.534" v="173"/>
          <ac:spMkLst>
            <pc:docMk/>
            <pc:sldMk cId="580045832" sldId="269"/>
            <ac:spMk id="16" creationId="{681CD866-52B5-4280-A92B-56BDFD1E9A12}"/>
          </ac:spMkLst>
        </pc:spChg>
        <pc:spChg chg="add del mod">
          <ac:chgData name="Shona Rachel Shabu (TECH)" userId="S::sh40033976@wipro.com::de1db078-4f02-4e1c-80e3-da7de9cfc46d" providerId="AD" clId="Web-{4C0EED87-AC16-6E9D-3129-2A92CA45D1D9}" dt="2019-07-31T11:25:57.676" v="183"/>
          <ac:spMkLst>
            <pc:docMk/>
            <pc:sldMk cId="580045832" sldId="269"/>
            <ac:spMk id="17" creationId="{621AC868-3B30-4F66-A706-7A15D2929BB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26.534" v="173"/>
          <ac:spMkLst>
            <pc:docMk/>
            <pc:sldMk cId="580045832" sldId="269"/>
            <ac:spMk id="18" creationId="{96EEF187-8434-4B76-BE40-006EEBB263CF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54.301" v="180"/>
          <ac:spMkLst>
            <pc:docMk/>
            <pc:sldMk cId="580045832" sldId="269"/>
            <ac:spMk id="19" creationId="{DEE5C6BA-FE2A-4C38-8D88-E70C06E54F8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55.863" v="182"/>
          <ac:spMkLst>
            <pc:docMk/>
            <pc:sldMk cId="580045832" sldId="269"/>
            <ac:spMk id="21" creationId="{733FBC61-CD0D-41CE-9A83-506ECD93F775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46.363" v="178"/>
          <ac:spMkLst>
            <pc:docMk/>
            <pc:sldMk cId="580045832" sldId="269"/>
            <ac:spMk id="22" creationId="{EB181E26-89C4-4A14-92DE-0F4C4B0E9484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46.363" v="178"/>
          <ac:spMkLst>
            <pc:docMk/>
            <pc:sldMk cId="580045832" sldId="269"/>
            <ac:spMk id="24" creationId="{13958066-7CBD-4B89-8F46-614C4F28BCF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54.301" v="180"/>
          <ac:spMkLst>
            <pc:docMk/>
            <pc:sldMk cId="580045832" sldId="269"/>
            <ac:spMk id="26" creationId="{DE9FA85F-F0FB-4952-A05F-04CC67B18EE5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54.301" v="180"/>
          <ac:spMkLst>
            <pc:docMk/>
            <pc:sldMk cId="580045832" sldId="269"/>
            <ac:spMk id="28" creationId="{FEBD362A-CC27-47D9-8FC3-A5E91BA0760C}"/>
          </ac:spMkLst>
        </pc:spChg>
        <pc:spChg chg="add mod ord">
          <ac:chgData name="Shona Rachel Shabu (TECH)" userId="S::sh40033976@wipro.com::de1db078-4f02-4e1c-80e3-da7de9cfc46d" providerId="AD" clId="Web-{4C0EED87-AC16-6E9D-3129-2A92CA45D1D9}" dt="2019-07-31T11:27:47.077" v="215"/>
          <ac:spMkLst>
            <pc:docMk/>
            <pc:sldMk cId="580045832" sldId="269"/>
            <ac:spMk id="61" creationId="{1B0018D4-D8EB-45EB-A8AA-85A90A52BAD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7:47.077" v="215"/>
          <ac:spMkLst>
            <pc:docMk/>
            <pc:sldMk cId="580045832" sldId="269"/>
            <ac:spMk id="64" creationId="{EC12C61A-9558-4DE5-AFDB-898358AFB4CA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27:47.077" v="215"/>
          <ac:spMkLst>
            <pc:docMk/>
            <pc:sldMk cId="580045832" sldId="269"/>
            <ac:spMk id="69" creationId="{98BA90CC-0056-473E-80AE-8CB0EE6ACCBB}"/>
          </ac:spMkLst>
        </pc:spChg>
        <pc:grpChg chg="add del">
          <ac:chgData name="Shona Rachel Shabu (TECH)" userId="S::sh40033976@wipro.com::de1db078-4f02-4e1c-80e3-da7de9cfc46d" providerId="AD" clId="Web-{4C0EED87-AC16-6E9D-3129-2A92CA45D1D9}" dt="2019-07-31T11:25:55.863" v="182"/>
          <ac:grpSpMkLst>
            <pc:docMk/>
            <pc:sldMk cId="580045832" sldId="269"/>
            <ac:grpSpMk id="23" creationId="{8AFB9AE4-261F-422F-A069-0831DAA87A5C}"/>
          </ac:grpSpMkLst>
        </pc:grpChg>
        <pc:grpChg chg="add del">
          <ac:chgData name="Shona Rachel Shabu (TECH)" userId="S::sh40033976@wipro.com::de1db078-4f02-4e1c-80e3-da7de9cfc46d" providerId="AD" clId="Web-{4C0EED87-AC16-6E9D-3129-2A92CA45D1D9}" dt="2019-07-31T11:25:55.863" v="182"/>
          <ac:grpSpMkLst>
            <pc:docMk/>
            <pc:sldMk cId="580045832" sldId="269"/>
            <ac:grpSpMk id="47" creationId="{7164548A-3C6C-4158-99C7-4E9B910583D0}"/>
          </ac:grpSpMkLst>
        </pc:grpChg>
        <pc:picChg chg="add del mod ord">
          <ac:chgData name="Shona Rachel Shabu (TECH)" userId="S::sh40033976@wipro.com::de1db078-4f02-4e1c-80e3-da7de9cfc46d" providerId="AD" clId="Web-{4C0EED87-AC16-6E9D-3129-2A92CA45D1D9}" dt="2019-07-31T11:26:26.146" v="197"/>
          <ac:picMkLst>
            <pc:docMk/>
            <pc:sldMk cId="580045832" sldId="269"/>
            <ac:picMk id="5" creationId="{52BDAC7A-E165-436C-8757-65A42F061676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26:25.083" v="196"/>
          <ac:picMkLst>
            <pc:docMk/>
            <pc:sldMk cId="580045832" sldId="269"/>
            <ac:picMk id="7" creationId="{5C9272CA-E313-4DFC-9948-8B5D4FE814BE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26:15.067" v="195"/>
          <ac:picMkLst>
            <pc:docMk/>
            <pc:sldMk cId="580045832" sldId="269"/>
            <ac:picMk id="8" creationId="{B4578547-7CFA-486F-A4B6-EB12EFA3CEB3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25:26.534" v="173"/>
          <ac:picMkLst>
            <pc:docMk/>
            <pc:sldMk cId="580045832" sldId="269"/>
            <ac:picMk id="11" creationId="{B4578547-7CFA-486F-A4B6-EB12EFA3CEB3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25:57.676" v="183"/>
          <ac:picMkLst>
            <pc:docMk/>
            <pc:sldMk cId="580045832" sldId="269"/>
            <ac:picMk id="12" creationId="{B4578547-7CFA-486F-A4B6-EB12EFA3CEB3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25:57.676" v="183"/>
          <ac:picMkLst>
            <pc:docMk/>
            <pc:sldMk cId="580045832" sldId="269"/>
            <ac:picMk id="14" creationId="{22901FED-4FC9-4ED5-8123-C98BCD1616B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25:54.301" v="180"/>
          <ac:picMkLst>
            <pc:docMk/>
            <pc:sldMk cId="580045832" sldId="269"/>
            <ac:picMk id="20" creationId="{53E66F28-0926-4CFB-BDAB-646CAB184CB0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27:16.554" v="208"/>
          <ac:picMkLst>
            <pc:docMk/>
            <pc:sldMk cId="580045832" sldId="269"/>
            <ac:picMk id="52" creationId="{9BB386D6-A66F-4A32-9098-21D4DDFA3EFE}"/>
          </ac:picMkLst>
        </pc:picChg>
        <pc:picChg chg="add mod ord">
          <ac:chgData name="Shona Rachel Shabu (TECH)" userId="S::sh40033976@wipro.com::de1db078-4f02-4e1c-80e3-da7de9cfc46d" providerId="AD" clId="Web-{4C0EED87-AC16-6E9D-3129-2A92CA45D1D9}" dt="2019-07-31T11:28:33.891" v="222" actId="14100"/>
          <ac:picMkLst>
            <pc:docMk/>
            <pc:sldMk cId="580045832" sldId="269"/>
            <ac:picMk id="55" creationId="{5044E7DE-F3DF-4C3F-9005-BAC419CF233F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28:38.438" v="223" actId="14100"/>
          <ac:picMkLst>
            <pc:docMk/>
            <pc:sldMk cId="580045832" sldId="269"/>
            <ac:picMk id="56" creationId="{51C67085-80C2-49BF-8F06-E97C8F8C7FEA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27:52.280" v="216"/>
          <ac:picMkLst>
            <pc:docMk/>
            <pc:sldMk cId="580045832" sldId="269"/>
            <ac:picMk id="59" creationId="{9BB386D6-A66F-4A32-9098-21D4DDFA3EFE}"/>
          </ac:picMkLst>
        </pc:picChg>
      </pc:sldChg>
      <pc:sldChg chg="new del">
        <pc:chgData name="Shona Rachel Shabu (TECH)" userId="S::sh40033976@wipro.com::de1db078-4f02-4e1c-80e3-da7de9cfc46d" providerId="AD" clId="Web-{4C0EED87-AC16-6E9D-3129-2A92CA45D1D9}" dt="2019-07-31T11:06:50.025" v="80"/>
        <pc:sldMkLst>
          <pc:docMk/>
          <pc:sldMk cId="766723231" sldId="269"/>
        </pc:sldMkLst>
      </pc:sldChg>
      <pc:sldChg chg="new del">
        <pc:chgData name="Shona Rachel Shabu (TECH)" userId="S::sh40033976@wipro.com::de1db078-4f02-4e1c-80e3-da7de9cfc46d" providerId="AD" clId="Web-{4C0EED87-AC16-6E9D-3129-2A92CA45D1D9}" dt="2019-07-31T11:07:56.059" v="85"/>
        <pc:sldMkLst>
          <pc:docMk/>
          <pc:sldMk cId="2549207226" sldId="269"/>
        </pc:sldMkLst>
      </pc:sldChg>
      <pc:sldChg chg="addSp delSp modSp new del mod setBg">
        <pc:chgData name="Shona Rachel Shabu (TECH)" userId="S::sh40033976@wipro.com::de1db078-4f02-4e1c-80e3-da7de9cfc46d" providerId="AD" clId="Web-{4C0EED87-AC16-6E9D-3129-2A92CA45D1D9}" dt="2019-07-31T11:23:28.011" v="151"/>
        <pc:sldMkLst>
          <pc:docMk/>
          <pc:sldMk cId="3261588958" sldId="269"/>
        </pc:sldMkLst>
        <pc:spChg chg="mod">
          <ac:chgData name="Shona Rachel Shabu (TECH)" userId="S::sh40033976@wipro.com::de1db078-4f02-4e1c-80e3-da7de9cfc46d" providerId="AD" clId="Web-{4C0EED87-AC16-6E9D-3129-2A92CA45D1D9}" dt="2019-07-31T11:21:51.023" v="136"/>
          <ac:spMkLst>
            <pc:docMk/>
            <pc:sldMk cId="3261588958" sldId="269"/>
            <ac:spMk id="2" creationId="{2AFC78D7-92B2-4DC4-8C85-1CBCDE179141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1:20:08.284" v="120"/>
          <ac:spMkLst>
            <pc:docMk/>
            <pc:sldMk cId="3261588958" sldId="269"/>
            <ac:spMk id="3" creationId="{02C5EFBE-4D3A-4896-88EF-DC429C8CC7AA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21:51.023" v="136"/>
          <ac:spMkLst>
            <pc:docMk/>
            <pc:sldMk cId="3261588958" sldId="269"/>
            <ac:spMk id="9" creationId="{68A3F5F8-F0A7-4061-B46B-932B2B9422E1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21:51.023" v="136"/>
          <ac:spMkLst>
            <pc:docMk/>
            <pc:sldMk cId="3261588958" sldId="269"/>
            <ac:spMk id="12" creationId="{4038CB10-1F5C-4D54-9DF7-12586DE5B007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21:51.023" v="136"/>
          <ac:spMkLst>
            <pc:docMk/>
            <pc:sldMk cId="3261588958" sldId="269"/>
            <ac:spMk id="14" creationId="{73ED6512-6858-4552-B699-9A97FE9A4EA2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1:21:51.023" v="136"/>
          <ac:picMkLst>
            <pc:docMk/>
            <pc:sldMk cId="3261588958" sldId="269"/>
            <ac:picMk id="4" creationId="{C0A32E52-7637-4EFE-BF58-602C7E53C143}"/>
          </ac:picMkLst>
        </pc:picChg>
        <pc:picChg chg="add">
          <ac:chgData name="Shona Rachel Shabu (TECH)" userId="S::sh40033976@wipro.com::de1db078-4f02-4e1c-80e3-da7de9cfc46d" providerId="AD" clId="Web-{4C0EED87-AC16-6E9D-3129-2A92CA45D1D9}" dt="2019-07-31T11:21:51.023" v="136"/>
          <ac:picMkLst>
            <pc:docMk/>
            <pc:sldMk cId="3261588958" sldId="269"/>
            <ac:picMk id="7" creationId="{C0A32E52-7637-4EFE-BF58-602C7E53C143}"/>
          </ac:picMkLst>
        </pc:picChg>
      </pc:sldChg>
      <pc:sldChg chg="addSp delSp modSp new mod ord setBg setClrOvrMap">
        <pc:chgData name="Shona Rachel Shabu (TECH)" userId="S::sh40033976@wipro.com::de1db078-4f02-4e1c-80e3-da7de9cfc46d" providerId="AD" clId="Web-{4C0EED87-AC16-6E9D-3129-2A92CA45D1D9}" dt="2019-07-31T11:46:59.749" v="348"/>
        <pc:sldMkLst>
          <pc:docMk/>
          <pc:sldMk cId="2158672202" sldId="270"/>
        </pc:sldMkLst>
        <pc:spChg chg="mod">
          <ac:chgData name="Shona Rachel Shabu (TECH)" userId="S::sh40033976@wipro.com::de1db078-4f02-4e1c-80e3-da7de9cfc46d" providerId="AD" clId="Web-{4C0EED87-AC16-6E9D-3129-2A92CA45D1D9}" dt="2019-07-31T11:42:27.769" v="286"/>
          <ac:spMkLst>
            <pc:docMk/>
            <pc:sldMk cId="2158672202" sldId="270"/>
            <ac:spMk id="2" creationId="{14F82282-7AE6-44CA-9B9F-25F523E12A81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1:38:52.041" v="230"/>
          <ac:spMkLst>
            <pc:docMk/>
            <pc:sldMk cId="2158672202" sldId="270"/>
            <ac:spMk id="3" creationId="{9520A669-577F-4416-BF23-5FB4A38BFA2A}"/>
          </ac:spMkLst>
        </pc:spChg>
        <pc:spChg chg="add mod">
          <ac:chgData name="Shona Rachel Shabu (TECH)" userId="S::sh40033976@wipro.com::de1db078-4f02-4e1c-80e3-da7de9cfc46d" providerId="AD" clId="Web-{4C0EED87-AC16-6E9D-3129-2A92CA45D1D9}" dt="2019-07-31T11:42:27.769" v="286"/>
          <ac:spMkLst>
            <pc:docMk/>
            <pc:sldMk cId="2158672202" sldId="270"/>
            <ac:spMk id="9" creationId="{069C1412-944D-42CA-ADFC-4C518EA2A38A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42:41.879" v="288"/>
          <ac:spMkLst>
            <pc:docMk/>
            <pc:sldMk cId="2158672202" sldId="270"/>
            <ac:spMk id="17" creationId="{1DB7C82F-AB7E-4F0C-B829-FA1B9C415180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2:41.879" v="288"/>
          <ac:spMkLst>
            <pc:docMk/>
            <pc:sldMk cId="2158672202" sldId="270"/>
            <ac:spMk id="22" creationId="{1DB7C82F-AB7E-4F0C-B829-FA1B9C415180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1:40:33.467" v="250"/>
          <ac:picMkLst>
            <pc:docMk/>
            <pc:sldMk cId="2158672202" sldId="270"/>
            <ac:picMk id="4" creationId="{AEC401A8-BF41-4985-B1AD-12B4465DF4AF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42:27.769" v="286"/>
          <ac:picMkLst>
            <pc:docMk/>
            <pc:sldMk cId="2158672202" sldId="270"/>
            <ac:picMk id="7" creationId="{AEC401A8-BF41-4985-B1AD-12B4465DF4AF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11:42:27.769" v="286"/>
          <ac:cxnSpMkLst>
            <pc:docMk/>
            <pc:sldMk cId="2158672202" sldId="270"/>
            <ac:cxnSpMk id="12" creationId="{E4A809D5-3600-46D4-A466-67F2349A54FB}"/>
          </ac:cxnSpMkLst>
        </pc:cxnChg>
      </pc:sldChg>
      <pc:sldChg chg="addSp delSp modSp new del">
        <pc:chgData name="Shona Rachel Shabu (TECH)" userId="S::sh40033976@wipro.com::de1db078-4f02-4e1c-80e3-da7de9cfc46d" providerId="AD" clId="Web-{4C0EED87-AC16-6E9D-3129-2A92CA45D1D9}" dt="2019-07-31T11:38:14.430" v="228"/>
        <pc:sldMkLst>
          <pc:docMk/>
          <pc:sldMk cId="2639228089" sldId="270"/>
        </pc:sldMkLst>
        <pc:spChg chg="del">
          <ac:chgData name="Shona Rachel Shabu (TECH)" userId="S::sh40033976@wipro.com::de1db078-4f02-4e1c-80e3-da7de9cfc46d" providerId="AD" clId="Web-{4C0EED87-AC16-6E9D-3129-2A92CA45D1D9}" dt="2019-07-31T11:37:53.773" v="225"/>
          <ac:spMkLst>
            <pc:docMk/>
            <pc:sldMk cId="2639228089" sldId="270"/>
            <ac:spMk id="3" creationId="{8AD13E9D-D0F9-4EDA-A018-FA3582180669}"/>
          </ac:spMkLst>
        </pc:spChg>
        <pc:picChg chg="add mod ord">
          <ac:chgData name="Shona Rachel Shabu (TECH)" userId="S::sh40033976@wipro.com::de1db078-4f02-4e1c-80e3-da7de9cfc46d" providerId="AD" clId="Web-{4C0EED87-AC16-6E9D-3129-2A92CA45D1D9}" dt="2019-07-31T11:37:53.773" v="225"/>
          <ac:picMkLst>
            <pc:docMk/>
            <pc:sldMk cId="2639228089" sldId="270"/>
            <ac:picMk id="4" creationId="{F66091A7-D8EF-4AAE-A4B9-CDAE1EC3A0F9}"/>
          </ac:picMkLst>
        </pc:picChg>
        <pc:picChg chg="add">
          <ac:chgData name="Shona Rachel Shabu (TECH)" userId="S::sh40033976@wipro.com::de1db078-4f02-4e1c-80e3-da7de9cfc46d" providerId="AD" clId="Web-{4C0EED87-AC16-6E9D-3129-2A92CA45D1D9}" dt="2019-07-31T11:38:00.977" v="226"/>
          <ac:picMkLst>
            <pc:docMk/>
            <pc:sldMk cId="2639228089" sldId="270"/>
            <ac:picMk id="7" creationId="{DEC2BB86-2A77-45CC-AE06-48B2E7DB5CE6}"/>
          </ac:picMkLst>
        </pc:picChg>
        <pc:picChg chg="add">
          <ac:chgData name="Shona Rachel Shabu (TECH)" userId="S::sh40033976@wipro.com::de1db078-4f02-4e1c-80e3-da7de9cfc46d" providerId="AD" clId="Web-{4C0EED87-AC16-6E9D-3129-2A92CA45D1D9}" dt="2019-07-31T11:38:02.196" v="227"/>
          <ac:picMkLst>
            <pc:docMk/>
            <pc:sldMk cId="2639228089" sldId="270"/>
            <ac:picMk id="9" creationId="{03FC38E3-FF21-4371-8A63-B6E45DE4B2C3}"/>
          </ac:picMkLst>
        </pc:pic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1:43:31.537" v="308"/>
        <pc:sldMkLst>
          <pc:docMk/>
          <pc:sldMk cId="3683281745" sldId="271"/>
        </pc:sldMkLst>
        <pc:spChg chg="mod">
          <ac:chgData name="Shona Rachel Shabu (TECH)" userId="S::sh40033976@wipro.com::de1db078-4f02-4e1c-80e3-da7de9cfc46d" providerId="AD" clId="Web-{4C0EED87-AC16-6E9D-3129-2A92CA45D1D9}" dt="2019-07-31T11:43:31.537" v="308"/>
          <ac:spMkLst>
            <pc:docMk/>
            <pc:sldMk cId="3683281745" sldId="271"/>
            <ac:spMk id="2" creationId="{1557292A-547E-4AD8-8C1F-2C76FC763E10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1:43:04.724" v="291"/>
          <ac:spMkLst>
            <pc:docMk/>
            <pc:sldMk cId="3683281745" sldId="271"/>
            <ac:spMk id="3" creationId="{D5CBB6C2-4422-4056-B1E1-0A9BDAD10890}"/>
          </ac:spMkLst>
        </pc:spChg>
        <pc:spChg chg="add mod">
          <ac:chgData name="Shona Rachel Shabu (TECH)" userId="S::sh40033976@wipro.com::de1db078-4f02-4e1c-80e3-da7de9cfc46d" providerId="AD" clId="Web-{4C0EED87-AC16-6E9D-3129-2A92CA45D1D9}" dt="2019-07-31T11:43:31.537" v="308"/>
          <ac:spMkLst>
            <pc:docMk/>
            <pc:sldMk cId="3683281745" sldId="271"/>
            <ac:spMk id="11" creationId="{F8E55E86-297D-47E6-AEFA-A552F476834C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3:31.537" v="308"/>
          <ac:spMkLst>
            <pc:docMk/>
            <pc:sldMk cId="3683281745" sldId="271"/>
            <ac:spMk id="19" creationId="{1DB7C82F-AB7E-4F0C-B829-FA1B9C415180}"/>
          </ac:spMkLst>
        </pc:spChg>
        <pc:picChg chg="add del">
          <ac:chgData name="Shona Rachel Shabu (TECH)" userId="S::sh40033976@wipro.com::de1db078-4f02-4e1c-80e3-da7de9cfc46d" providerId="AD" clId="Web-{4C0EED87-AC16-6E9D-3129-2A92CA45D1D9}" dt="2019-07-31T11:42:55.145" v="290"/>
          <ac:picMkLst>
            <pc:docMk/>
            <pc:sldMk cId="3683281745" sldId="271"/>
            <ac:picMk id="5" creationId="{871C3179-CB92-446B-B025-48C32977E87B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43:17.349" v="294"/>
          <ac:picMkLst>
            <pc:docMk/>
            <pc:sldMk cId="3683281745" sldId="271"/>
            <ac:picMk id="6" creationId="{62D042BD-19A8-48DF-9952-ECC34AE75F5A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43:31.537" v="308"/>
          <ac:picMkLst>
            <pc:docMk/>
            <pc:sldMk cId="3683281745" sldId="271"/>
            <ac:picMk id="9" creationId="{62D042BD-19A8-48DF-9952-ECC34AE75F5A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11:43:31.537" v="308"/>
          <ac:cxnSpMkLst>
            <pc:docMk/>
            <pc:sldMk cId="3683281745" sldId="271"/>
            <ac:cxnSpMk id="14" creationId="{E4A809D5-3600-46D4-A466-67F2349A54FB}"/>
          </ac:cxnSpMkLst>
        </pc:cxn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1:44:34.884" v="333"/>
        <pc:sldMkLst>
          <pc:docMk/>
          <pc:sldMk cId="101256951" sldId="272"/>
        </pc:sldMkLst>
        <pc:spChg chg="mod">
          <ac:chgData name="Shona Rachel Shabu (TECH)" userId="S::sh40033976@wipro.com::de1db078-4f02-4e1c-80e3-da7de9cfc46d" providerId="AD" clId="Web-{4C0EED87-AC16-6E9D-3129-2A92CA45D1D9}" dt="2019-07-31T11:44:34.884" v="333"/>
          <ac:spMkLst>
            <pc:docMk/>
            <pc:sldMk cId="101256951" sldId="272"/>
            <ac:spMk id="2" creationId="{C857283C-C4C5-4C06-8090-2267DA5B82EA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1:43:57.148" v="316"/>
          <ac:spMkLst>
            <pc:docMk/>
            <pc:sldMk cId="101256951" sldId="272"/>
            <ac:spMk id="3" creationId="{BA5F4E97-69D5-4CE7-9B1B-9522E17E2FB9}"/>
          </ac:spMkLst>
        </pc:spChg>
        <pc:spChg chg="add mod">
          <ac:chgData name="Shona Rachel Shabu (TECH)" userId="S::sh40033976@wipro.com::de1db078-4f02-4e1c-80e3-da7de9cfc46d" providerId="AD" clId="Web-{4C0EED87-AC16-6E9D-3129-2A92CA45D1D9}" dt="2019-07-31T11:44:34.884" v="333"/>
          <ac:spMkLst>
            <pc:docMk/>
            <pc:sldMk cId="101256951" sldId="272"/>
            <ac:spMk id="9" creationId="{F8D015C5-F350-46B1-95D9-CF8F07C3C72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44:20.414" v="321"/>
          <ac:spMkLst>
            <pc:docMk/>
            <pc:sldMk cId="101256951" sldId="272"/>
            <ac:spMk id="12" creationId="{4F74D28C-3268-4E35-8EE1-D92CB4A85A7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44:34.884" v="333"/>
          <ac:spMkLst>
            <pc:docMk/>
            <pc:sldMk cId="101256951" sldId="272"/>
            <ac:spMk id="17" creationId="{4F74D28C-3268-4E35-8EE1-D92CB4A85A7D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4:34.884" v="333"/>
          <ac:spMkLst>
            <pc:docMk/>
            <pc:sldMk cId="101256951" sldId="272"/>
            <ac:spMk id="22" creationId="{1DB7C82F-AB7E-4F0C-B829-FA1B9C415180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1:44:05.085" v="317"/>
          <ac:picMkLst>
            <pc:docMk/>
            <pc:sldMk cId="101256951" sldId="272"/>
            <ac:picMk id="4" creationId="{04719957-1727-4337-BC1B-65D7D7FA88E9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44:34.884" v="333"/>
          <ac:picMkLst>
            <pc:docMk/>
            <pc:sldMk cId="101256951" sldId="272"/>
            <ac:picMk id="7" creationId="{04719957-1727-4337-BC1B-65D7D7FA88E9}"/>
          </ac:picMkLst>
        </pc:pic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1:45:17.760" v="345"/>
        <pc:sldMkLst>
          <pc:docMk/>
          <pc:sldMk cId="184895331" sldId="273"/>
        </pc:sldMkLst>
        <pc:spChg chg="mod">
          <ac:chgData name="Shona Rachel Shabu (TECH)" userId="S::sh40033976@wipro.com::de1db078-4f02-4e1c-80e3-da7de9cfc46d" providerId="AD" clId="Web-{4C0EED87-AC16-6E9D-3129-2A92CA45D1D9}" dt="2019-07-31T11:45:17.760" v="345"/>
          <ac:spMkLst>
            <pc:docMk/>
            <pc:sldMk cId="184895331" sldId="273"/>
            <ac:spMk id="2" creationId="{48AC4EBF-922E-476B-83F7-BD0A5B870C7B}"/>
          </ac:spMkLst>
        </pc:spChg>
        <pc:spChg chg="del mod">
          <ac:chgData name="Shona Rachel Shabu (TECH)" userId="S::sh40033976@wipro.com::de1db078-4f02-4e1c-80e3-da7de9cfc46d" providerId="AD" clId="Web-{4C0EED87-AC16-6E9D-3129-2A92CA45D1D9}" dt="2019-07-31T11:45:12.963" v="344"/>
          <ac:spMkLst>
            <pc:docMk/>
            <pc:sldMk cId="184895331" sldId="273"/>
            <ac:spMk id="3" creationId="{198EDD28-6024-4693-A055-81E0F0DF63DF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5:17.760" v="345"/>
          <ac:spMkLst>
            <pc:docMk/>
            <pc:sldMk cId="184895331" sldId="273"/>
            <ac:spMk id="9" creationId="{1DB7C82F-AB7E-4F0C-B829-FA1B9C415180}"/>
          </ac:spMkLst>
        </pc:spChg>
        <pc:picChg chg="add mod ord">
          <ac:chgData name="Shona Rachel Shabu (TECH)" userId="S::sh40033976@wipro.com::de1db078-4f02-4e1c-80e3-da7de9cfc46d" providerId="AD" clId="Web-{4C0EED87-AC16-6E9D-3129-2A92CA45D1D9}" dt="2019-07-31T11:45:17.760" v="345"/>
          <ac:picMkLst>
            <pc:docMk/>
            <pc:sldMk cId="184895331" sldId="273"/>
            <ac:picMk id="4" creationId="{54EDD77C-1D97-4BE0-B0EF-4D49A51A9EB3}"/>
          </ac:picMkLst>
        </pc:pic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2:12:22.780" v="581" actId="20577"/>
        <pc:sldMkLst>
          <pc:docMk/>
          <pc:sldMk cId="891946519" sldId="274"/>
        </pc:sldMkLst>
        <pc:spChg chg="mod">
          <ac:chgData name="Shona Rachel Shabu (TECH)" userId="S::sh40033976@wipro.com::de1db078-4f02-4e1c-80e3-da7de9cfc46d" providerId="AD" clId="Web-{4C0EED87-AC16-6E9D-3129-2A92CA45D1D9}" dt="2019-07-31T12:12:22.780" v="581" actId="20577"/>
          <ac:spMkLst>
            <pc:docMk/>
            <pc:sldMk cId="891946519" sldId="274"/>
            <ac:spMk id="2" creationId="{FB823FCA-FB4D-48B8-A20E-AABC89208C1D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1:52:50.404" v="511"/>
          <ac:spMkLst>
            <pc:docMk/>
            <pc:sldMk cId="891946519" sldId="274"/>
            <ac:spMk id="3" creationId="{A307FCCE-6A9B-4529-8796-59944D3E69AE}"/>
          </ac:spMkLst>
        </pc:spChg>
        <pc:spChg chg="add del mod">
          <ac:chgData name="Shona Rachel Shabu (TECH)" userId="S::sh40033976@wipro.com::de1db078-4f02-4e1c-80e3-da7de9cfc46d" providerId="AD" clId="Web-{4C0EED87-AC16-6E9D-3129-2A92CA45D1D9}" dt="2019-07-31T12:09:44.242" v="523"/>
          <ac:spMkLst>
            <pc:docMk/>
            <pc:sldMk cId="891946519" sldId="274"/>
            <ac:spMk id="6" creationId="{CBEEB2DA-718F-4409-8BAF-55C9D2C25C1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09:25.538" v="520"/>
          <ac:spMkLst>
            <pc:docMk/>
            <pc:sldMk cId="891946519" sldId="274"/>
            <ac:spMk id="8" creationId="{4F74D28C-3268-4E35-8EE1-D92CB4A85A7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53:14.139" v="513"/>
          <ac:spMkLst>
            <pc:docMk/>
            <pc:sldMk cId="891946519" sldId="274"/>
            <ac:spMk id="9" creationId="{9D6E65EB-796A-4993-B8C1-FEDF63C3FF0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53:14.139" v="513"/>
          <ac:spMkLst>
            <pc:docMk/>
            <pc:sldMk cId="891946519" sldId="274"/>
            <ac:spMk id="12" creationId="{3CD9DF72-87A3-404E-A828-84CBF11A8303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09:25.523" v="519"/>
          <ac:spMkLst>
            <pc:docMk/>
            <pc:sldMk cId="891946519" sldId="274"/>
            <ac:spMk id="13" creationId="{4F74D28C-3268-4E35-8EE1-D92CB4A85A7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08:47.943" v="517"/>
          <ac:spMkLst>
            <pc:docMk/>
            <pc:sldMk cId="891946519" sldId="274"/>
            <ac:spMk id="15" creationId="{CF62D2A7-8207-488C-9F46-316BA81A16C8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09:44.242" v="523"/>
          <ac:spMkLst>
            <pc:docMk/>
            <pc:sldMk cId="891946519" sldId="274"/>
            <ac:spMk id="16" creationId="{3CD9DF72-87A3-404E-A828-84CBF11A8303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09:44.242" v="523"/>
          <ac:spMkLst>
            <pc:docMk/>
            <pc:sldMk cId="891946519" sldId="274"/>
            <ac:spMk id="23" creationId="{6753252F-4873-4F63-801D-CC719279A7D5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09:44.242" v="523"/>
          <ac:spMkLst>
            <pc:docMk/>
            <pc:sldMk cId="891946519" sldId="274"/>
            <ac:spMk id="25" creationId="{047C8CCB-F95D-4249-92DD-651249D3535A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1:53:14.155" v="514"/>
          <ac:picMkLst>
            <pc:docMk/>
            <pc:sldMk cId="891946519" sldId="274"/>
            <ac:picMk id="4" creationId="{EE6B1F2E-37A5-40E4-ABB5-0DC529994356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53:14.139" v="513"/>
          <ac:picMkLst>
            <pc:docMk/>
            <pc:sldMk cId="891946519" sldId="274"/>
            <ac:picMk id="7" creationId="{EE6B1F2E-37A5-40E4-ABB5-0DC529994356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2:09:44.242" v="523"/>
          <ac:picMkLst>
            <pc:docMk/>
            <pc:sldMk cId="891946519" sldId="274"/>
            <ac:picMk id="10" creationId="{EE6B1F2E-37A5-40E4-ABB5-0DC529994356}"/>
          </ac:picMkLst>
        </pc:picChg>
        <pc:picChg chg="add">
          <ac:chgData name="Shona Rachel Shabu (TECH)" userId="S::sh40033976@wipro.com::de1db078-4f02-4e1c-80e3-da7de9cfc46d" providerId="AD" clId="Web-{4C0EED87-AC16-6E9D-3129-2A92CA45D1D9}" dt="2019-07-31T12:09:44.242" v="523"/>
          <ac:picMkLst>
            <pc:docMk/>
            <pc:sldMk cId="891946519" sldId="274"/>
            <ac:picMk id="20" creationId="{EE6B1F2E-37A5-40E4-ABB5-0DC529994356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11:53:14.139" v="513"/>
          <ac:cxnSpMkLst>
            <pc:docMk/>
            <pc:sldMk cId="891946519" sldId="274"/>
            <ac:cxnSpMk id="14" creationId="{20E3A342-4D61-4E3F-AF90-1AB42AEB96CC}"/>
          </ac:cxnSpMkLst>
        </pc:cxnChg>
        <pc:cxnChg chg="add del">
          <ac:chgData name="Shona Rachel Shabu (TECH)" userId="S::sh40033976@wipro.com::de1db078-4f02-4e1c-80e3-da7de9cfc46d" providerId="AD" clId="Web-{4C0EED87-AC16-6E9D-3129-2A92CA45D1D9}" dt="2019-07-31T12:09:44.242" v="523"/>
          <ac:cxnSpMkLst>
            <pc:docMk/>
            <pc:sldMk cId="891946519" sldId="274"/>
            <ac:cxnSpMk id="17" creationId="{20E3A342-4D61-4E3F-AF90-1AB42AEB96CC}"/>
          </ac:cxnSpMkLst>
        </pc:cxnChg>
      </pc:sldChg>
      <pc:sldChg chg="addSp delSp modSp new mod setBg">
        <pc:chgData name="Shona Rachel Shabu (TECH)" userId="S::sh40033976@wipro.com::de1db078-4f02-4e1c-80e3-da7de9cfc46d" providerId="AD" clId="Web-{4C0EED87-AC16-6E9D-3129-2A92CA45D1D9}" dt="2019-07-31T11:52:08.652" v="479" actId="20577"/>
        <pc:sldMkLst>
          <pc:docMk/>
          <pc:sldMk cId="4288491580" sldId="275"/>
        </pc:sldMkLst>
        <pc:spChg chg="mod">
          <ac:chgData name="Shona Rachel Shabu (TECH)" userId="S::sh40033976@wipro.com::de1db078-4f02-4e1c-80e3-da7de9cfc46d" providerId="AD" clId="Web-{4C0EED87-AC16-6E9D-3129-2A92CA45D1D9}" dt="2019-07-31T11:52:08.652" v="479" actId="20577"/>
          <ac:spMkLst>
            <pc:docMk/>
            <pc:sldMk cId="4288491580" sldId="275"/>
            <ac:spMk id="2" creationId="{BB85CB90-F5D1-4D58-8619-C2ED90EBAEF9}"/>
          </ac:spMkLst>
        </pc:spChg>
        <pc:spChg chg="del mod">
          <ac:chgData name="Shona Rachel Shabu (TECH)" userId="S::sh40033976@wipro.com::de1db078-4f02-4e1c-80e3-da7de9cfc46d" providerId="AD" clId="Web-{4C0EED87-AC16-6E9D-3129-2A92CA45D1D9}" dt="2019-07-31T11:51:30.025" v="473"/>
          <ac:spMkLst>
            <pc:docMk/>
            <pc:sldMk cId="4288491580" sldId="275"/>
            <ac:spMk id="3" creationId="{84AA7FC5-C9F7-4D73-9F05-9EF87CD42604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51:40.838" v="474"/>
          <ac:spMkLst>
            <pc:docMk/>
            <pc:sldMk cId="4288491580" sldId="275"/>
            <ac:spMk id="9" creationId="{AB45A142-4255-493C-8284-5D566C121B10}"/>
          </ac:spMkLst>
        </pc:spChg>
        <pc:picChg chg="add mod ord">
          <ac:chgData name="Shona Rachel Shabu (TECH)" userId="S::sh40033976@wipro.com::de1db078-4f02-4e1c-80e3-da7de9cfc46d" providerId="AD" clId="Web-{4C0EED87-AC16-6E9D-3129-2A92CA45D1D9}" dt="2019-07-31T11:52:00.230" v="476" actId="14100"/>
          <ac:picMkLst>
            <pc:docMk/>
            <pc:sldMk cId="4288491580" sldId="275"/>
            <ac:picMk id="4" creationId="{0231C83F-7F12-4410-91E8-6D22DE17FD75}"/>
          </ac:picMkLst>
        </pc:picChg>
        <pc:cxnChg chg="add">
          <ac:chgData name="Shona Rachel Shabu (TECH)" userId="S::sh40033976@wipro.com::de1db078-4f02-4e1c-80e3-da7de9cfc46d" providerId="AD" clId="Web-{4C0EED87-AC16-6E9D-3129-2A92CA45D1D9}" dt="2019-07-31T11:51:40.838" v="474"/>
          <ac:cxnSpMkLst>
            <pc:docMk/>
            <pc:sldMk cId="4288491580" sldId="275"/>
            <ac:cxnSpMk id="11" creationId="{38FB9660-F42F-4313-BBC4-47C007FE484C}"/>
          </ac:cxnSpMkLst>
        </pc:cxnChg>
      </pc:sldChg>
      <pc:sldChg chg="addSp delSp modSp new mod setBg">
        <pc:chgData name="Shona Rachel Shabu (TECH)" userId="S::sh40033976@wipro.com::de1db078-4f02-4e1c-80e3-da7de9cfc46d" providerId="AD" clId="Web-{4C0EED87-AC16-6E9D-3129-2A92CA45D1D9}" dt="2019-07-31T12:12:27.483" v="584" actId="20577"/>
        <pc:sldMkLst>
          <pc:docMk/>
          <pc:sldMk cId="411699613" sldId="276"/>
        </pc:sldMkLst>
        <pc:spChg chg="mod">
          <ac:chgData name="Shona Rachel Shabu (TECH)" userId="S::sh40033976@wipro.com::de1db078-4f02-4e1c-80e3-da7de9cfc46d" providerId="AD" clId="Web-{4C0EED87-AC16-6E9D-3129-2A92CA45D1D9}" dt="2019-07-31T12:12:27.483" v="584" actId="20577"/>
          <ac:spMkLst>
            <pc:docMk/>
            <pc:sldMk cId="411699613" sldId="276"/>
            <ac:spMk id="2" creationId="{D90C0152-93AD-4C62-BA34-CE8989F462D3}"/>
          </ac:spMkLst>
        </pc:spChg>
        <pc:spChg chg="del mod">
          <ac:chgData name="Shona Rachel Shabu (TECH)" userId="S::sh40033976@wipro.com::de1db078-4f02-4e1c-80e3-da7de9cfc46d" providerId="AD" clId="Web-{4C0EED87-AC16-6E9D-3129-2A92CA45D1D9}" dt="2019-07-31T12:11:19.293" v="568"/>
          <ac:spMkLst>
            <pc:docMk/>
            <pc:sldMk cId="411699613" sldId="276"/>
            <ac:spMk id="3" creationId="{B0426AA5-9433-43EB-ACFF-6F1DE9A45784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11:26.918" v="569"/>
          <ac:spMkLst>
            <pc:docMk/>
            <pc:sldMk cId="411699613" sldId="276"/>
            <ac:spMk id="9" creationId="{6753252F-4873-4F63-801D-CC719279A7D5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11:26.918" v="569"/>
          <ac:spMkLst>
            <pc:docMk/>
            <pc:sldMk cId="411699613" sldId="276"/>
            <ac:spMk id="11" creationId="{047C8CCB-F95D-4249-92DD-651249D3535A}"/>
          </ac:spMkLst>
        </pc:spChg>
        <pc:picChg chg="add mod ord">
          <ac:chgData name="Shona Rachel Shabu (TECH)" userId="S::sh40033976@wipro.com::de1db078-4f02-4e1c-80e3-da7de9cfc46d" providerId="AD" clId="Web-{4C0EED87-AC16-6E9D-3129-2A92CA45D1D9}" dt="2019-07-31T12:11:26.918" v="569"/>
          <ac:picMkLst>
            <pc:docMk/>
            <pc:sldMk cId="411699613" sldId="276"/>
            <ac:picMk id="4" creationId="{E24083EF-0C62-488A-87E3-7ECFA2F3535C}"/>
          </ac:picMkLst>
        </pc:picChg>
      </pc:sldChg>
      <pc:sldChg chg="addSp delSp modSp new mod setBg">
        <pc:chgData name="Shona Rachel Shabu (TECH)" userId="S::sh40033976@wipro.com::de1db078-4f02-4e1c-80e3-da7de9cfc46d" providerId="AD" clId="Web-{4C0EED87-AC16-6E9D-3129-2A92CA45D1D9}" dt="2019-07-31T12:14:49.020" v="612" actId="20577"/>
        <pc:sldMkLst>
          <pc:docMk/>
          <pc:sldMk cId="936014889" sldId="277"/>
        </pc:sldMkLst>
        <pc:spChg chg="mod">
          <ac:chgData name="Shona Rachel Shabu (TECH)" userId="S::sh40033976@wipro.com::de1db078-4f02-4e1c-80e3-da7de9cfc46d" providerId="AD" clId="Web-{4C0EED87-AC16-6E9D-3129-2A92CA45D1D9}" dt="2019-07-31T12:14:49.020" v="612" actId="20577"/>
          <ac:spMkLst>
            <pc:docMk/>
            <pc:sldMk cId="936014889" sldId="277"/>
            <ac:spMk id="2" creationId="{7A52BC9E-FB7F-4C89-884B-45B64F7DC8CD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2:14:06.487" v="595"/>
          <ac:spMkLst>
            <pc:docMk/>
            <pc:sldMk cId="936014889" sldId="277"/>
            <ac:spMk id="3" creationId="{E9738C36-BD5D-4004-B5F8-996B932CFB1B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14:13.957" v="596"/>
          <ac:spMkLst>
            <pc:docMk/>
            <pc:sldMk cId="936014889" sldId="277"/>
            <ac:spMk id="9" creationId="{6753252F-4873-4F63-801D-CC719279A7D5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14:13.957" v="596"/>
          <ac:spMkLst>
            <pc:docMk/>
            <pc:sldMk cId="936014889" sldId="277"/>
            <ac:spMk id="11" creationId="{047C8CCB-F95D-4249-92DD-651249D3535A}"/>
          </ac:spMkLst>
        </pc:spChg>
        <pc:picChg chg="add mod ord">
          <ac:chgData name="Shona Rachel Shabu (TECH)" userId="S::sh40033976@wipro.com::de1db078-4f02-4e1c-80e3-da7de9cfc46d" providerId="AD" clId="Web-{4C0EED87-AC16-6E9D-3129-2A92CA45D1D9}" dt="2019-07-31T12:14:13.957" v="596"/>
          <ac:picMkLst>
            <pc:docMk/>
            <pc:sldMk cId="936014889" sldId="277"/>
            <ac:picMk id="4" creationId="{A23110C4-9184-418C-8964-B771D2706735}"/>
          </ac:picMkLst>
        </pc:pic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2:30:10.485" v="714"/>
        <pc:sldMkLst>
          <pc:docMk/>
          <pc:sldMk cId="1450667175" sldId="278"/>
        </pc:sldMkLst>
        <pc:spChg chg="mod ord">
          <ac:chgData name="Shona Rachel Shabu (TECH)" userId="S::sh40033976@wipro.com::de1db078-4f02-4e1c-80e3-da7de9cfc46d" providerId="AD" clId="Web-{4C0EED87-AC16-6E9D-3129-2A92CA45D1D9}" dt="2019-07-31T12:25:35.472" v="709"/>
          <ac:spMkLst>
            <pc:docMk/>
            <pc:sldMk cId="1450667175" sldId="278"/>
            <ac:spMk id="2" creationId="{4E4C5374-2C95-4AE0-88EA-BEE4F17B5132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2:15:48.507" v="645"/>
          <ac:spMkLst>
            <pc:docMk/>
            <pc:sldMk cId="1450667175" sldId="278"/>
            <ac:spMk id="3" creationId="{29656A59-89B3-4EA6-BB5B-C97F6517D748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16:37.384" v="649"/>
          <ac:spMkLst>
            <pc:docMk/>
            <pc:sldMk cId="1450667175" sldId="278"/>
            <ac:spMk id="9" creationId="{D52EA430-09B4-4511-9224-77E6100AF797}"/>
          </ac:spMkLst>
        </pc:spChg>
        <pc:spChg chg="add del mod">
          <ac:chgData name="Shona Rachel Shabu (TECH)" userId="S::sh40033976@wipro.com::de1db078-4f02-4e1c-80e3-da7de9cfc46d" providerId="AD" clId="Web-{4C0EED87-AC16-6E9D-3129-2A92CA45D1D9}" dt="2019-07-31T12:17:17.589" v="662"/>
          <ac:spMkLst>
            <pc:docMk/>
            <pc:sldMk cId="1450667175" sldId="278"/>
            <ac:spMk id="11" creationId="{1239FE9A-4F27-405A-9CB8-C023D8F6A66C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24:20.094" v="705"/>
          <ac:spMkLst>
            <pc:docMk/>
            <pc:sldMk cId="1450667175" sldId="278"/>
            <ac:spMk id="12" creationId="{867D4867-5BA7-4462-B2F6-A23F4A622AA7}"/>
          </ac:spMkLst>
        </pc:spChg>
        <pc:spChg chg="add mod ord">
          <ac:chgData name="Shona Rachel Shabu (TECH)" userId="S::sh40033976@wipro.com::de1db078-4f02-4e1c-80e3-da7de9cfc46d" providerId="AD" clId="Web-{4C0EED87-AC16-6E9D-3129-2A92CA45D1D9}" dt="2019-07-31T12:24:20.094" v="705"/>
          <ac:spMkLst>
            <pc:docMk/>
            <pc:sldMk cId="1450667175" sldId="278"/>
            <ac:spMk id="13" creationId="{9FD09A17-D7D6-4B2B-AADF-2E1372416AE2}"/>
          </ac:spMkLst>
        </pc:spChg>
        <pc:spChg chg="add del mod ord">
          <ac:chgData name="Shona Rachel Shabu (TECH)" userId="S::sh40033976@wipro.com::de1db078-4f02-4e1c-80e3-da7de9cfc46d" providerId="AD" clId="Web-{4C0EED87-AC16-6E9D-3129-2A92CA45D1D9}" dt="2019-07-31T12:30:10.485" v="714"/>
          <ac:spMkLst>
            <pc:docMk/>
            <pc:sldMk cId="1450667175" sldId="278"/>
            <ac:spMk id="21" creationId="{32CBFB19-F090-43C0-A05F-D3380AE50C35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25:06.549" v="707"/>
          <ac:spMkLst>
            <pc:docMk/>
            <pc:sldMk cId="1450667175" sldId="278"/>
            <ac:spMk id="24" creationId="{C99A8FB7-A79B-4BC9-9D56-B79587F6AA3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25:06.549" v="707"/>
          <ac:spMkLst>
            <pc:docMk/>
            <pc:sldMk cId="1450667175" sldId="278"/>
            <ac:spMk id="26" creationId="{B23893E2-3349-46D7-A7AA-B9E447957FB1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25:06.549" v="707"/>
          <ac:spMkLst>
            <pc:docMk/>
            <pc:sldMk cId="1450667175" sldId="278"/>
            <ac:spMk id="28" creationId="{2B7592FE-10D1-4664-B623-353F47C8DF7F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25:35.472" v="709"/>
          <ac:spMkLst>
            <pc:docMk/>
            <pc:sldMk cId="1450667175" sldId="278"/>
            <ac:spMk id="38" creationId="{C99A8FB7-A79B-4BC9-9D56-B79587F6AA3E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25:35.472" v="709"/>
          <ac:spMkLst>
            <pc:docMk/>
            <pc:sldMk cId="1450667175" sldId="278"/>
            <ac:spMk id="40" creationId="{B23893E2-3349-46D7-A7AA-B9E447957FB1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25:35.472" v="709"/>
          <ac:spMkLst>
            <pc:docMk/>
            <pc:sldMk cId="1450667175" sldId="278"/>
            <ac:spMk id="42" creationId="{2B7592FE-10D1-4664-B623-353F47C8DF7F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2:16:06.883" v="646"/>
          <ac:picMkLst>
            <pc:docMk/>
            <pc:sldMk cId="1450667175" sldId="278"/>
            <ac:picMk id="4" creationId="{71813904-C46D-4010-BA56-78879A72C9DC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2:24:20.094" v="705"/>
          <ac:picMkLst>
            <pc:docMk/>
            <pc:sldMk cId="1450667175" sldId="278"/>
            <ac:picMk id="6" creationId="{9BF6E539-5BD7-4118-B71C-0CE7B2404CED}"/>
          </ac:picMkLst>
        </pc:picChg>
        <pc:picChg chg="add del mod">
          <ac:chgData name="Shona Rachel Shabu (TECH)" userId="S::sh40033976@wipro.com::de1db078-4f02-4e1c-80e3-da7de9cfc46d" providerId="AD" clId="Web-{4C0EED87-AC16-6E9D-3129-2A92CA45D1D9}" dt="2019-07-31T12:16:52.338" v="654"/>
          <ac:picMkLst>
            <pc:docMk/>
            <pc:sldMk cId="1450667175" sldId="278"/>
            <ac:picMk id="7" creationId="{71813904-C46D-4010-BA56-78879A72C9DC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2:29:38.268" v="712"/>
          <ac:picMkLst>
            <pc:docMk/>
            <pc:sldMk cId="1450667175" sldId="278"/>
            <ac:picMk id="14" creationId="{A4E7F65D-E4C5-434F-B12E-872403C5EEB9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2:29:40.719" v="713"/>
          <ac:picMkLst>
            <pc:docMk/>
            <pc:sldMk cId="1450667175" sldId="278"/>
            <ac:picMk id="16" creationId="{637EC7DA-7F1D-498E-B1A4-6FD1513DBE53}"/>
          </ac:picMkLst>
        </pc:picChg>
        <pc:picChg chg="add del mod">
          <ac:chgData name="Shona Rachel Shabu (TECH)" userId="S::sh40033976@wipro.com::de1db078-4f02-4e1c-80e3-da7de9cfc46d" providerId="AD" clId="Web-{4C0EED87-AC16-6E9D-3129-2A92CA45D1D9}" dt="2019-07-31T12:24:02.062" v="704"/>
          <ac:picMkLst>
            <pc:docMk/>
            <pc:sldMk cId="1450667175" sldId="278"/>
            <ac:picMk id="18" creationId="{EB1DD201-298B-4124-9709-DA5030C8D11B}"/>
          </ac:picMkLst>
        </pc:picChg>
        <pc:picChg chg="add mod ord">
          <ac:chgData name="Shona Rachel Shabu (TECH)" userId="S::sh40033976@wipro.com::de1db078-4f02-4e1c-80e3-da7de9cfc46d" providerId="AD" clId="Web-{4C0EED87-AC16-6E9D-3129-2A92CA45D1D9}" dt="2019-07-31T12:25:35.472" v="709"/>
          <ac:picMkLst>
            <pc:docMk/>
            <pc:sldMk cId="1450667175" sldId="278"/>
            <ac:picMk id="19" creationId="{9BF6E539-5BD7-4118-B71C-0CE7B2404CED}"/>
          </ac:picMkLst>
        </pc:picChg>
        <pc:picChg chg="add mod ord">
          <ac:chgData name="Shona Rachel Shabu (TECH)" userId="S::sh40033976@wipro.com::de1db078-4f02-4e1c-80e3-da7de9cfc46d" providerId="AD" clId="Web-{4C0EED87-AC16-6E9D-3129-2A92CA45D1D9}" dt="2019-07-31T12:30:10.485" v="714"/>
          <ac:picMkLst>
            <pc:docMk/>
            <pc:sldMk cId="1450667175" sldId="278"/>
            <ac:picMk id="20" creationId="{8C69C894-834F-4AE8-887F-276DA112A755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2:25:35.472" v="709"/>
          <ac:picMkLst>
            <pc:docMk/>
            <pc:sldMk cId="1450667175" sldId="278"/>
            <ac:picMk id="33" creationId="{DD257392-088E-4D55-B128-FFD59A895D80}"/>
          </ac:picMkLst>
        </pc:picChg>
      </pc:sldChg>
    </pc:docChg>
  </pc:docChgLst>
  <pc:docChgLst>
    <pc:chgData name="Shona Rachel Shabu (TECH)" userId="S::sh40033976@wipro.com::de1db078-4f02-4e1c-80e3-da7de9cfc46d" providerId="AD" clId="Web-{C5831A58-2B07-41F4-1770-FB0081F5E7EB}"/>
    <pc:docChg chg="delSld modSld sldOrd">
      <pc:chgData name="Shona Rachel Shabu (TECH)" userId="S::sh40033976@wipro.com::de1db078-4f02-4e1c-80e3-da7de9cfc46d" providerId="AD" clId="Web-{C5831A58-2B07-41F4-1770-FB0081F5E7EB}" dt="2019-08-01T10:50:14.199" v="885" actId="14100"/>
      <pc:docMkLst>
        <pc:docMk/>
      </pc:docMkLst>
      <pc:sldChg chg="modTransition addAnim modAnim">
        <pc:chgData name="Shona Rachel Shabu (TECH)" userId="S::sh40033976@wipro.com::de1db078-4f02-4e1c-80e3-da7de9cfc46d" providerId="AD" clId="Web-{C5831A58-2B07-41F4-1770-FB0081F5E7EB}" dt="2019-08-01T10:47:17.153" v="872"/>
        <pc:sldMkLst>
          <pc:docMk/>
          <pc:sldMk cId="109857222" sldId="256"/>
        </pc:sldMkLst>
      </pc:sldChg>
      <pc:sldChg chg="modSp del">
        <pc:chgData name="Shona Rachel Shabu (TECH)" userId="S::sh40033976@wipro.com::de1db078-4f02-4e1c-80e3-da7de9cfc46d" providerId="AD" clId="Web-{C5831A58-2B07-41F4-1770-FB0081F5E7EB}" dt="2019-08-01T05:20:11.915" v="17"/>
        <pc:sldMkLst>
          <pc:docMk/>
          <pc:sldMk cId="1911042561" sldId="257"/>
        </pc:sldMkLst>
        <pc:picChg chg="mod">
          <ac:chgData name="Shona Rachel Shabu (TECH)" userId="S::sh40033976@wipro.com::de1db078-4f02-4e1c-80e3-da7de9cfc46d" providerId="AD" clId="Web-{C5831A58-2B07-41F4-1770-FB0081F5E7EB}" dt="2019-08-01T05:19:57.587" v="16" actId="14100"/>
          <ac:picMkLst>
            <pc:docMk/>
            <pc:sldMk cId="1911042561" sldId="257"/>
            <ac:picMk id="12" creationId="{86DB2906-D631-4C67-8164-E1810ECDD2B7}"/>
          </ac:picMkLst>
        </pc:picChg>
      </pc:sldChg>
      <pc:sldChg chg="modSp modTransition addAnim delAnim modAnim">
        <pc:chgData name="Shona Rachel Shabu (TECH)" userId="S::sh40033976@wipro.com::de1db078-4f02-4e1c-80e3-da7de9cfc46d" providerId="AD" clId="Web-{C5831A58-2B07-41F4-1770-FB0081F5E7EB}" dt="2019-08-01T10:47:46.669" v="875"/>
        <pc:sldMkLst>
          <pc:docMk/>
          <pc:sldMk cId="189168882" sldId="258"/>
        </pc:sldMkLst>
        <pc:spChg chg="mod">
          <ac:chgData name="Shona Rachel Shabu (TECH)" userId="S::sh40033976@wipro.com::de1db078-4f02-4e1c-80e3-da7de9cfc46d" providerId="AD" clId="Web-{C5831A58-2B07-41F4-1770-FB0081F5E7EB}" dt="2019-08-01T07:09:09.710" v="722" actId="1076"/>
          <ac:spMkLst>
            <pc:docMk/>
            <pc:sldMk cId="189168882" sldId="258"/>
            <ac:spMk id="2" creationId="{5FE48C87-488A-4115-ADBB-81C8C06B31E5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10:40.288" v="760" actId="20577"/>
          <ac:spMkLst>
            <pc:docMk/>
            <pc:sldMk cId="189168882" sldId="258"/>
            <ac:spMk id="3" creationId="{135B2190-F18D-4604-A40B-AED26786E7B1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10:46.085" v="764" actId="20577"/>
          <ac:spMkLst>
            <pc:docMk/>
            <pc:sldMk cId="189168882" sldId="258"/>
            <ac:spMk id="5" creationId="{D1CD51BE-2665-47A9-958B-158023AFDF62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07:10:34.069" v="756" actId="20577"/>
        <pc:sldMkLst>
          <pc:docMk/>
          <pc:sldMk cId="76409629" sldId="259"/>
        </pc:sldMkLst>
        <pc:spChg chg="mod">
          <ac:chgData name="Shona Rachel Shabu (TECH)" userId="S::sh40033976@wipro.com::de1db078-4f02-4e1c-80e3-da7de9cfc46d" providerId="AD" clId="Web-{C5831A58-2B07-41F4-1770-FB0081F5E7EB}" dt="2019-08-01T07:10:28.835" v="752" actId="20577"/>
          <ac:spMkLst>
            <pc:docMk/>
            <pc:sldMk cId="76409629" sldId="259"/>
            <ac:spMk id="5" creationId="{908AABFC-39DB-469F-AA98-0926AA064D42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10:34.069" v="756" actId="20577"/>
          <ac:spMkLst>
            <pc:docMk/>
            <pc:sldMk cId="76409629" sldId="259"/>
            <ac:spMk id="7" creationId="{F6418A86-6B9E-4DEA-9536-110CAA6A077B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07:10:22.366" v="748" actId="20577"/>
        <pc:sldMkLst>
          <pc:docMk/>
          <pc:sldMk cId="1604568720" sldId="260"/>
        </pc:sldMkLst>
        <pc:spChg chg="mod">
          <ac:chgData name="Shona Rachel Shabu (TECH)" userId="S::sh40033976@wipro.com::de1db078-4f02-4e1c-80e3-da7de9cfc46d" providerId="AD" clId="Web-{C5831A58-2B07-41F4-1770-FB0081F5E7EB}" dt="2019-08-01T07:10:16.397" v="743" actId="20577"/>
          <ac:spMkLst>
            <pc:docMk/>
            <pc:sldMk cId="1604568720" sldId="260"/>
            <ac:spMk id="5" creationId="{1575C8EC-C3C1-429A-B9DD-12BA29235B8C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10:22.366" v="748" actId="20577"/>
          <ac:spMkLst>
            <pc:docMk/>
            <pc:sldMk cId="1604568720" sldId="260"/>
            <ac:spMk id="8" creationId="{90B9FA71-0A9E-42A8-9777-4F173BDB63D1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07:09:43.210" v="732" actId="20577"/>
        <pc:sldMkLst>
          <pc:docMk/>
          <pc:sldMk cId="1730828673" sldId="261"/>
        </pc:sldMkLst>
        <pc:spChg chg="mod">
          <ac:chgData name="Shona Rachel Shabu (TECH)" userId="S::sh40033976@wipro.com::de1db078-4f02-4e1c-80e3-da7de9cfc46d" providerId="AD" clId="Web-{C5831A58-2B07-41F4-1770-FB0081F5E7EB}" dt="2019-08-01T07:09:40.257" v="728" actId="20577"/>
          <ac:spMkLst>
            <pc:docMk/>
            <pc:sldMk cId="1730828673" sldId="261"/>
            <ac:spMk id="5" creationId="{2BF6EE08-EE9E-4ADE-879C-A999793E2E91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09:43.210" v="732" actId="20577"/>
          <ac:spMkLst>
            <pc:docMk/>
            <pc:sldMk cId="1730828673" sldId="261"/>
            <ac:spMk id="7" creationId="{63D540B7-791F-479E-8D52-117B024039F0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07:10:07.179" v="740" actId="20577"/>
        <pc:sldMkLst>
          <pc:docMk/>
          <pc:sldMk cId="721892494" sldId="262"/>
        </pc:sldMkLst>
        <pc:spChg chg="mod">
          <ac:chgData name="Shona Rachel Shabu (TECH)" userId="S::sh40033976@wipro.com::de1db078-4f02-4e1c-80e3-da7de9cfc46d" providerId="AD" clId="Web-{C5831A58-2B07-41F4-1770-FB0081F5E7EB}" dt="2019-08-01T07:09:54.741" v="736" actId="20577"/>
          <ac:spMkLst>
            <pc:docMk/>
            <pc:sldMk cId="721892494" sldId="262"/>
            <ac:spMk id="5" creationId="{F1510D0C-6B49-448D-9581-BCCD9011A14B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10:07.179" v="740" actId="20577"/>
          <ac:spMkLst>
            <pc:docMk/>
            <pc:sldMk cId="721892494" sldId="262"/>
            <ac:spMk id="8" creationId="{114601C6-0D0E-4247-AB0D-34F889802391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07:09:24.538" v="723" actId="20577"/>
        <pc:sldMkLst>
          <pc:docMk/>
          <pc:sldMk cId="455624274" sldId="263"/>
        </pc:sldMkLst>
        <pc:spChg chg="mod">
          <ac:chgData name="Shona Rachel Shabu (TECH)" userId="S::sh40033976@wipro.com::de1db078-4f02-4e1c-80e3-da7de9cfc46d" providerId="AD" clId="Web-{C5831A58-2B07-41F4-1770-FB0081F5E7EB}" dt="2019-08-01T07:09:24.538" v="723" actId="20577"/>
          <ac:spMkLst>
            <pc:docMk/>
            <pc:sldMk cId="455624274" sldId="263"/>
            <ac:spMk id="3" creationId="{6AA52F7C-1D27-47F0-909B-95E3436137A9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10:49:07.840" v="878" actId="14100"/>
        <pc:sldMkLst>
          <pc:docMk/>
          <pc:sldMk cId="1396943499" sldId="264"/>
        </pc:sldMkLst>
        <pc:spChg chg="mod">
          <ac:chgData name="Shona Rachel Shabu (TECH)" userId="S::sh40033976@wipro.com::de1db078-4f02-4e1c-80e3-da7de9cfc46d" providerId="AD" clId="Web-{C5831A58-2B07-41F4-1770-FB0081F5E7EB}" dt="2019-08-01T07:11:23.663" v="768" actId="20577"/>
          <ac:spMkLst>
            <pc:docMk/>
            <pc:sldMk cId="1396943499" sldId="264"/>
            <ac:spMk id="2" creationId="{4B65EAF2-5DDB-4DFB-A13F-30F6D546F22D}"/>
          </ac:spMkLst>
        </pc:spChg>
        <pc:picChg chg="mod">
          <ac:chgData name="Shona Rachel Shabu (TECH)" userId="S::sh40033976@wipro.com::de1db078-4f02-4e1c-80e3-da7de9cfc46d" providerId="AD" clId="Web-{C5831A58-2B07-41F4-1770-FB0081F5E7EB}" dt="2019-08-01T10:49:07.840" v="878" actId="14100"/>
          <ac:picMkLst>
            <pc:docMk/>
            <pc:sldMk cId="1396943499" sldId="264"/>
            <ac:picMk id="15" creationId="{C9A553D6-A6FD-4936-A0D8-BB3C425C2D96}"/>
          </ac:picMkLst>
        </pc:picChg>
      </pc:sldChg>
      <pc:sldChg chg="modSp">
        <pc:chgData name="Shona Rachel Shabu (TECH)" userId="S::sh40033976@wipro.com::de1db078-4f02-4e1c-80e3-da7de9cfc46d" providerId="AD" clId="Web-{C5831A58-2B07-41F4-1770-FB0081F5E7EB}" dt="2019-08-01T10:50:14.199" v="885" actId="14100"/>
        <pc:sldMkLst>
          <pc:docMk/>
          <pc:sldMk cId="4049575597" sldId="265"/>
        </pc:sldMkLst>
        <pc:spChg chg="mod">
          <ac:chgData name="Shona Rachel Shabu (TECH)" userId="S::sh40033976@wipro.com::de1db078-4f02-4e1c-80e3-da7de9cfc46d" providerId="AD" clId="Web-{C5831A58-2B07-41F4-1770-FB0081F5E7EB}" dt="2019-08-01T07:14:01.490" v="826" actId="20577"/>
          <ac:spMkLst>
            <pc:docMk/>
            <pc:sldMk cId="4049575597" sldId="265"/>
            <ac:spMk id="2" creationId="{939F7A55-B831-46F2-8355-02B56A1B1CC1}"/>
          </ac:spMkLst>
        </pc:spChg>
        <pc:picChg chg="mod">
          <ac:chgData name="Shona Rachel Shabu (TECH)" userId="S::sh40033976@wipro.com::de1db078-4f02-4e1c-80e3-da7de9cfc46d" providerId="AD" clId="Web-{C5831A58-2B07-41F4-1770-FB0081F5E7EB}" dt="2019-08-01T10:50:14.199" v="885" actId="14100"/>
          <ac:picMkLst>
            <pc:docMk/>
            <pc:sldMk cId="4049575597" sldId="265"/>
            <ac:picMk id="20" creationId="{F06E932D-3F01-45F1-94EA-CB4DE9D49A3A}"/>
          </ac:picMkLst>
        </pc:picChg>
      </pc:sldChg>
      <pc:sldChg chg="modSp">
        <pc:chgData name="Shona Rachel Shabu (TECH)" userId="S::sh40033976@wipro.com::de1db078-4f02-4e1c-80e3-da7de9cfc46d" providerId="AD" clId="Web-{C5831A58-2B07-41F4-1770-FB0081F5E7EB}" dt="2019-08-01T10:49:41.152" v="882" actId="14100"/>
        <pc:sldMkLst>
          <pc:docMk/>
          <pc:sldMk cId="2613720556" sldId="268"/>
        </pc:sldMkLst>
        <pc:spChg chg="mod">
          <ac:chgData name="Shona Rachel Shabu (TECH)" userId="S::sh40033976@wipro.com::de1db078-4f02-4e1c-80e3-da7de9cfc46d" providerId="AD" clId="Web-{C5831A58-2B07-41F4-1770-FB0081F5E7EB}" dt="2019-08-01T07:11:44.569" v="773" actId="20577"/>
          <ac:spMkLst>
            <pc:docMk/>
            <pc:sldMk cId="2613720556" sldId="268"/>
            <ac:spMk id="2" creationId="{A5BFC48B-C369-41F5-AA15-291572E530A1}"/>
          </ac:spMkLst>
        </pc:spChg>
        <pc:picChg chg="mod">
          <ac:chgData name="Shona Rachel Shabu (TECH)" userId="S::sh40033976@wipro.com::de1db078-4f02-4e1c-80e3-da7de9cfc46d" providerId="AD" clId="Web-{C5831A58-2B07-41F4-1770-FB0081F5E7EB}" dt="2019-08-01T10:49:41.152" v="882" actId="14100"/>
          <ac:picMkLst>
            <pc:docMk/>
            <pc:sldMk cId="2613720556" sldId="268"/>
            <ac:picMk id="32" creationId="{51F92E86-66C7-48B8-BC82-545949D723AA}"/>
          </ac:picMkLst>
        </pc:picChg>
      </pc:sldChg>
      <pc:sldChg chg="addSp modSp">
        <pc:chgData name="Shona Rachel Shabu (TECH)" userId="S::sh40033976@wipro.com::de1db078-4f02-4e1c-80e3-da7de9cfc46d" providerId="AD" clId="Web-{C5831A58-2B07-41F4-1770-FB0081F5E7EB}" dt="2019-08-01T07:02:52.822" v="679" actId="14100"/>
        <pc:sldMkLst>
          <pc:docMk/>
          <pc:sldMk cId="2158672202" sldId="270"/>
        </pc:sldMkLst>
        <pc:spChg chg="add mod">
          <ac:chgData name="Shona Rachel Shabu (TECH)" userId="S::sh40033976@wipro.com::de1db078-4f02-4e1c-80e3-da7de9cfc46d" providerId="AD" clId="Web-{C5831A58-2B07-41F4-1770-FB0081F5E7EB}" dt="2019-08-01T06:59:35.698" v="525" actId="14100"/>
          <ac:spMkLst>
            <pc:docMk/>
            <pc:sldMk cId="2158672202" sldId="270"/>
            <ac:spMk id="3" creationId="{9847F9E1-AF97-4F44-8439-44E01349C9E2}"/>
          </ac:spMkLst>
        </pc:spChg>
        <pc:spChg chg="add mod">
          <ac:chgData name="Shona Rachel Shabu (TECH)" userId="S::sh40033976@wipro.com::de1db078-4f02-4e1c-80e3-da7de9cfc46d" providerId="AD" clId="Web-{C5831A58-2B07-41F4-1770-FB0081F5E7EB}" dt="2019-08-01T07:02:52.822" v="679" actId="14100"/>
          <ac:spMkLst>
            <pc:docMk/>
            <pc:sldMk cId="2158672202" sldId="270"/>
            <ac:spMk id="4" creationId="{982A0453-2162-434C-95CB-F6C8F259DC89}"/>
          </ac:spMkLst>
        </pc:spChg>
        <pc:picChg chg="mod">
          <ac:chgData name="Shona Rachel Shabu (TECH)" userId="S::sh40033976@wipro.com::de1db078-4f02-4e1c-80e3-da7de9cfc46d" providerId="AD" clId="Web-{C5831A58-2B07-41F4-1770-FB0081F5E7EB}" dt="2019-08-01T06:56:29.918" v="387" actId="1076"/>
          <ac:picMkLst>
            <pc:docMk/>
            <pc:sldMk cId="2158672202" sldId="270"/>
            <ac:picMk id="7" creationId="{AEC401A8-BF41-4985-B1AD-12B4465DF4AF}"/>
          </ac:picMkLst>
        </pc:picChg>
      </pc:sldChg>
      <pc:sldChg chg="modSp">
        <pc:chgData name="Shona Rachel Shabu (TECH)" userId="S::sh40033976@wipro.com::de1db078-4f02-4e1c-80e3-da7de9cfc46d" providerId="AD" clId="Web-{C5831A58-2B07-41F4-1770-FB0081F5E7EB}" dt="2019-08-01T07:14:13.599" v="829" actId="20577"/>
        <pc:sldMkLst>
          <pc:docMk/>
          <pc:sldMk cId="891946519" sldId="274"/>
        </pc:sldMkLst>
        <pc:spChg chg="mod">
          <ac:chgData name="Shona Rachel Shabu (TECH)" userId="S::sh40033976@wipro.com::de1db078-4f02-4e1c-80e3-da7de9cfc46d" providerId="AD" clId="Web-{C5831A58-2B07-41F4-1770-FB0081F5E7EB}" dt="2019-08-01T07:14:13.599" v="829" actId="20577"/>
          <ac:spMkLst>
            <pc:docMk/>
            <pc:sldMk cId="891946519" sldId="274"/>
            <ac:spMk id="2" creationId="{FB823FCA-FB4D-48B8-A20E-AABC89208C1D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10:49:57.621" v="883" actId="14100"/>
        <pc:sldMkLst>
          <pc:docMk/>
          <pc:sldMk cId="4288491580" sldId="275"/>
        </pc:sldMkLst>
        <pc:spChg chg="mod">
          <ac:chgData name="Shona Rachel Shabu (TECH)" userId="S::sh40033976@wipro.com::de1db078-4f02-4e1c-80e3-da7de9cfc46d" providerId="AD" clId="Web-{C5831A58-2B07-41F4-1770-FB0081F5E7EB}" dt="2019-08-01T07:11:59.084" v="778" actId="20577"/>
          <ac:spMkLst>
            <pc:docMk/>
            <pc:sldMk cId="4288491580" sldId="275"/>
            <ac:spMk id="2" creationId="{BB85CB90-F5D1-4D58-8619-C2ED90EBAEF9}"/>
          </ac:spMkLst>
        </pc:spChg>
        <pc:picChg chg="mod">
          <ac:chgData name="Shona Rachel Shabu (TECH)" userId="S::sh40033976@wipro.com::de1db078-4f02-4e1c-80e3-da7de9cfc46d" providerId="AD" clId="Web-{C5831A58-2B07-41F4-1770-FB0081F5E7EB}" dt="2019-08-01T10:49:57.621" v="883" actId="14100"/>
          <ac:picMkLst>
            <pc:docMk/>
            <pc:sldMk cId="4288491580" sldId="275"/>
            <ac:picMk id="4" creationId="{0231C83F-7F12-4410-91E8-6D22DE17FD75}"/>
          </ac:picMkLst>
        </pc:picChg>
      </pc:sldChg>
      <pc:sldChg chg="modSp">
        <pc:chgData name="Shona Rachel Shabu (TECH)" userId="S::sh40033976@wipro.com::de1db078-4f02-4e1c-80e3-da7de9cfc46d" providerId="AD" clId="Web-{C5831A58-2B07-41F4-1770-FB0081F5E7EB}" dt="2019-08-01T07:14:25.646" v="832" actId="20577"/>
        <pc:sldMkLst>
          <pc:docMk/>
          <pc:sldMk cId="411699613" sldId="276"/>
        </pc:sldMkLst>
        <pc:spChg chg="mod">
          <ac:chgData name="Shona Rachel Shabu (TECH)" userId="S::sh40033976@wipro.com::de1db078-4f02-4e1c-80e3-da7de9cfc46d" providerId="AD" clId="Web-{C5831A58-2B07-41F4-1770-FB0081F5E7EB}" dt="2019-08-01T07:14:25.646" v="832" actId="20577"/>
          <ac:spMkLst>
            <pc:docMk/>
            <pc:sldMk cId="411699613" sldId="276"/>
            <ac:spMk id="2" creationId="{D90C0152-93AD-4C62-BA34-CE8989F462D3}"/>
          </ac:spMkLst>
        </pc:spChg>
      </pc:sldChg>
      <pc:sldChg chg="modSp ord">
        <pc:chgData name="Shona Rachel Shabu (TECH)" userId="S::sh40033976@wipro.com::de1db078-4f02-4e1c-80e3-da7de9cfc46d" providerId="AD" clId="Web-{C5831A58-2B07-41F4-1770-FB0081F5E7EB}" dt="2019-08-01T07:14:35.427" v="836" actId="20577"/>
        <pc:sldMkLst>
          <pc:docMk/>
          <pc:sldMk cId="936014889" sldId="277"/>
        </pc:sldMkLst>
        <pc:spChg chg="mod">
          <ac:chgData name="Shona Rachel Shabu (TECH)" userId="S::sh40033976@wipro.com::de1db078-4f02-4e1c-80e3-da7de9cfc46d" providerId="AD" clId="Web-{C5831A58-2B07-41F4-1770-FB0081F5E7EB}" dt="2019-08-01T07:14:35.427" v="836" actId="20577"/>
          <ac:spMkLst>
            <pc:docMk/>
            <pc:sldMk cId="936014889" sldId="277"/>
            <ac:spMk id="2" creationId="{7A52BC9E-FB7F-4C89-884B-45B64F7DC8CD}"/>
          </ac:spMkLst>
        </pc:spChg>
      </pc:sldChg>
      <pc:sldChg chg="addSp delSp modSp modTransition addAnim modAnim">
        <pc:chgData name="Shona Rachel Shabu (TECH)" userId="S::sh40033976@wipro.com::de1db078-4f02-4e1c-80e3-da7de9cfc46d" providerId="AD" clId="Web-{C5831A58-2B07-41F4-1770-FB0081F5E7EB}" dt="2019-08-01T10:47:43.934" v="874"/>
        <pc:sldMkLst>
          <pc:docMk/>
          <pc:sldMk cId="1450667175" sldId="278"/>
        </pc:sldMkLst>
        <pc:spChg chg="mod">
          <ac:chgData name="Shona Rachel Shabu (TECH)" userId="S::sh40033976@wipro.com::de1db078-4f02-4e1c-80e3-da7de9cfc46d" providerId="AD" clId="Web-{C5831A58-2B07-41F4-1770-FB0081F5E7EB}" dt="2019-08-01T10:46:56.294" v="870" actId="20577"/>
          <ac:spMkLst>
            <pc:docMk/>
            <pc:sldMk cId="1450667175" sldId="278"/>
            <ac:spMk id="2" creationId="{4E4C5374-2C95-4AE0-88EA-BEE4F17B5132}"/>
          </ac:spMkLst>
        </pc:spChg>
        <pc:spChg chg="add mod">
          <ac:chgData name="Shona Rachel Shabu (TECH)" userId="S::sh40033976@wipro.com::de1db078-4f02-4e1c-80e3-da7de9cfc46d" providerId="AD" clId="Web-{C5831A58-2B07-41F4-1770-FB0081F5E7EB}" dt="2019-08-01T06:55:45.918" v="376" actId="20577"/>
          <ac:spMkLst>
            <pc:docMk/>
            <pc:sldMk cId="1450667175" sldId="278"/>
            <ac:spMk id="3" creationId="{A207CA0C-7E7A-4830-BAD3-3A841605AA0F}"/>
          </ac:spMkLst>
        </pc:spChg>
        <pc:spChg chg="add mod">
          <ac:chgData name="Shona Rachel Shabu (TECH)" userId="S::sh40033976@wipro.com::de1db078-4f02-4e1c-80e3-da7de9cfc46d" providerId="AD" clId="Web-{C5831A58-2B07-41F4-1770-FB0081F5E7EB}" dt="2019-08-01T06:55:53.215" v="379" actId="20577"/>
          <ac:spMkLst>
            <pc:docMk/>
            <pc:sldMk cId="1450667175" sldId="278"/>
            <ac:spMk id="4" creationId="{0A41F784-C20C-4B61-8508-315F61BB8A36}"/>
          </ac:spMkLst>
        </pc:spChg>
        <pc:spChg chg="add mod">
          <ac:chgData name="Shona Rachel Shabu (TECH)" userId="S::sh40033976@wipro.com::de1db078-4f02-4e1c-80e3-da7de9cfc46d" providerId="AD" clId="Web-{C5831A58-2B07-41F4-1770-FB0081F5E7EB}" dt="2019-08-01T06:56:00.808" v="382" actId="20577"/>
          <ac:spMkLst>
            <pc:docMk/>
            <pc:sldMk cId="1450667175" sldId="278"/>
            <ac:spMk id="5" creationId="{3CA5985B-B3F1-4C22-9526-158851F2930D}"/>
          </ac:spMkLst>
        </pc:spChg>
        <pc:spChg chg="add del mod">
          <ac:chgData name="Shona Rachel Shabu (TECH)" userId="S::sh40033976@wipro.com::de1db078-4f02-4e1c-80e3-da7de9cfc46d" providerId="AD" clId="Web-{C5831A58-2B07-41F4-1770-FB0081F5E7EB}" dt="2019-08-01T06:05:56.029" v="293"/>
          <ac:spMkLst>
            <pc:docMk/>
            <pc:sldMk cId="1450667175" sldId="278"/>
            <ac:spMk id="10" creationId="{2CD77EB0-5F3A-4F1B-9260-A9165390FA67}"/>
          </ac:spMkLst>
        </pc:spChg>
        <pc:spChg chg="del mod ord">
          <ac:chgData name="Shona Rachel Shabu (TECH)" userId="S::sh40033976@wipro.com::de1db078-4f02-4e1c-80e3-da7de9cfc46d" providerId="AD" clId="Web-{C5831A58-2B07-41F4-1770-FB0081F5E7EB}" dt="2019-08-01T06:53:45.981" v="363"/>
          <ac:spMkLst>
            <pc:docMk/>
            <pc:sldMk cId="1450667175" sldId="278"/>
            <ac:spMk id="13" creationId="{9FD09A17-D7D6-4B2B-AADF-2E1372416AE2}"/>
          </ac:spMkLst>
        </pc:spChg>
        <pc:spChg chg="add del mod">
          <ac:chgData name="Shona Rachel Shabu (TECH)" userId="S::sh40033976@wipro.com::de1db078-4f02-4e1c-80e3-da7de9cfc46d" providerId="AD" clId="Web-{C5831A58-2B07-41F4-1770-FB0081F5E7EB}" dt="2019-08-01T06:11:57.936" v="324"/>
          <ac:spMkLst>
            <pc:docMk/>
            <pc:sldMk cId="1450667175" sldId="278"/>
            <ac:spMk id="15" creationId="{5B4FCAE7-E765-4213-8A3B-4F52DA1A785A}"/>
          </ac:spMkLst>
        </pc:spChg>
        <pc:spChg chg="add del mod">
          <ac:chgData name="Shona Rachel Shabu (TECH)" userId="S::sh40033976@wipro.com::de1db078-4f02-4e1c-80e3-da7de9cfc46d" providerId="AD" clId="Web-{C5831A58-2B07-41F4-1770-FB0081F5E7EB}" dt="2019-08-01T06:16:41.733" v="334"/>
          <ac:spMkLst>
            <pc:docMk/>
            <pc:sldMk cId="1450667175" sldId="278"/>
            <ac:spMk id="21" creationId="{AEE07409-B7B3-4734-B16D-E8AA5B12B9EF}"/>
          </ac:spMkLst>
        </pc:spChg>
        <pc:spChg chg="del">
          <ac:chgData name="Shona Rachel Shabu (TECH)" userId="S::sh40033976@wipro.com::de1db078-4f02-4e1c-80e3-da7de9cfc46d" providerId="AD" clId="Web-{C5831A58-2B07-41F4-1770-FB0081F5E7EB}" dt="2019-08-01T05:16:51.149" v="7"/>
          <ac:spMkLst>
            <pc:docMk/>
            <pc:sldMk cId="1450667175" sldId="278"/>
            <ac:spMk id="38" creationId="{C99A8FB7-A79B-4BC9-9D56-B79587F6AA3E}"/>
          </ac:spMkLst>
        </pc:spChg>
        <pc:spChg chg="del">
          <ac:chgData name="Shona Rachel Shabu (TECH)" userId="S::sh40033976@wipro.com::de1db078-4f02-4e1c-80e3-da7de9cfc46d" providerId="AD" clId="Web-{C5831A58-2B07-41F4-1770-FB0081F5E7EB}" dt="2019-08-01T05:16:51.149" v="7"/>
          <ac:spMkLst>
            <pc:docMk/>
            <pc:sldMk cId="1450667175" sldId="278"/>
            <ac:spMk id="40" creationId="{B23893E2-3349-46D7-A7AA-B9E447957FB1}"/>
          </ac:spMkLst>
        </pc:spChg>
        <pc:spChg chg="del">
          <ac:chgData name="Shona Rachel Shabu (TECH)" userId="S::sh40033976@wipro.com::de1db078-4f02-4e1c-80e3-da7de9cfc46d" providerId="AD" clId="Web-{C5831A58-2B07-41F4-1770-FB0081F5E7EB}" dt="2019-08-01T05:16:51.149" v="7"/>
          <ac:spMkLst>
            <pc:docMk/>
            <pc:sldMk cId="1450667175" sldId="278"/>
            <ac:spMk id="42" creationId="{2B7592FE-10D1-4664-B623-353F47C8DF7F}"/>
          </ac:spMkLst>
        </pc:spChg>
        <pc:spChg chg="add del mod ord">
          <ac:chgData name="Shona Rachel Shabu (TECH)" userId="S::sh40033976@wipro.com::de1db078-4f02-4e1c-80e3-da7de9cfc46d" providerId="AD" clId="Web-{C5831A58-2B07-41F4-1770-FB0081F5E7EB}" dt="2019-08-01T06:04:18.295" v="289"/>
          <ac:spMkLst>
            <pc:docMk/>
            <pc:sldMk cId="1450667175" sldId="278"/>
            <ac:spMk id="47" creationId="{2CA62F75-4CD0-4402-B83D-0229FDCEC155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0" creationId="{C99A8FB7-A79B-4BC9-9D56-B79587F6AA3E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2" creationId="{B23893E2-3349-46D7-A7AA-B9E447957FB1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4" creationId="{2B7592FE-10D1-4664-B623-353F47C8DF7F}"/>
          </ac:spMkLst>
        </pc:spChg>
        <pc:spChg chg="add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6" creationId="{C99A8FB7-A79B-4BC9-9D56-B79587F6AA3E}"/>
          </ac:spMkLst>
        </pc:spChg>
        <pc:spChg chg="add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7" creationId="{B23893E2-3349-46D7-A7AA-B9E447957FB1}"/>
          </ac:spMkLst>
        </pc:spChg>
        <pc:spChg chg="add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8" creationId="{2B7592FE-10D1-4664-B623-353F47C8DF7F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09" v="11"/>
          <ac:spMkLst>
            <pc:docMk/>
            <pc:sldMk cId="1450667175" sldId="278"/>
            <ac:spMk id="59" creationId="{2EEE8F11-3582-44B7-9869-F2D26D7DD9D4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09" v="11"/>
          <ac:spMkLst>
            <pc:docMk/>
            <pc:sldMk cId="1450667175" sldId="278"/>
            <ac:spMk id="61" creationId="{2141F1CC-6A53-4BCF-9127-AABB52E2497E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09" v="11"/>
          <ac:spMkLst>
            <pc:docMk/>
            <pc:sldMk cId="1450667175" sldId="278"/>
            <ac:spMk id="63" creationId="{561B2B49-7142-4CA8-A929-4671548E6A5A}"/>
          </ac:spMkLst>
        </pc:spChg>
        <pc:picChg chg="add del mod ord">
          <ac:chgData name="Shona Rachel Shabu (TECH)" userId="S::sh40033976@wipro.com::de1db078-4f02-4e1c-80e3-da7de9cfc46d" providerId="AD" clId="Web-{C5831A58-2B07-41F4-1770-FB0081F5E7EB}" dt="2019-08-01T06:04:37.451" v="291"/>
          <ac:picMkLst>
            <pc:docMk/>
            <pc:sldMk cId="1450667175" sldId="278"/>
            <ac:picMk id="6" creationId="{CA75A864-E1B3-417A-A281-A3CE3C74C282}"/>
          </ac:picMkLst>
        </pc:picChg>
        <pc:picChg chg="add mod">
          <ac:chgData name="Shona Rachel Shabu (TECH)" userId="S::sh40033976@wipro.com::de1db078-4f02-4e1c-80e3-da7de9cfc46d" providerId="AD" clId="Web-{C5831A58-2B07-41F4-1770-FB0081F5E7EB}" dt="2019-08-01T05:36:45.229" v="179" actId="1076"/>
          <ac:picMkLst>
            <pc:docMk/>
            <pc:sldMk cId="1450667175" sldId="278"/>
            <ac:picMk id="9" creationId="{D56A1720-2691-4E7B-AB87-6D7B4278EC14}"/>
          </ac:picMkLst>
        </pc:picChg>
        <pc:picChg chg="add del mod ord">
          <ac:chgData name="Shona Rachel Shabu (TECH)" userId="S::sh40033976@wipro.com::de1db078-4f02-4e1c-80e3-da7de9cfc46d" providerId="AD" clId="Web-{C5831A58-2B07-41F4-1770-FB0081F5E7EB}" dt="2019-08-01T06:11:37.436" v="322"/>
          <ac:picMkLst>
            <pc:docMk/>
            <pc:sldMk cId="1450667175" sldId="278"/>
            <ac:picMk id="11" creationId="{61CD4B0A-071F-4BA7-B3E1-5963A4E677EE}"/>
          </ac:picMkLst>
        </pc:picChg>
        <pc:picChg chg="add del mod ord">
          <ac:chgData name="Shona Rachel Shabu (TECH)" userId="S::sh40033976@wipro.com::de1db078-4f02-4e1c-80e3-da7de9cfc46d" providerId="AD" clId="Web-{C5831A58-2B07-41F4-1770-FB0081F5E7EB}" dt="2019-08-01T06:12:36.967" v="332"/>
          <ac:picMkLst>
            <pc:docMk/>
            <pc:sldMk cId="1450667175" sldId="278"/>
            <ac:picMk id="16" creationId="{CA042390-0C4F-475D-8EB9-8E63CAAA5C29}"/>
          </ac:picMkLst>
        </pc:picChg>
        <pc:picChg chg="mod ord">
          <ac:chgData name="Shona Rachel Shabu (TECH)" userId="S::sh40033976@wipro.com::de1db078-4f02-4e1c-80e3-da7de9cfc46d" providerId="AD" clId="Web-{C5831A58-2B07-41F4-1770-FB0081F5E7EB}" dt="2019-08-01T06:26:55.609" v="361" actId="1076"/>
          <ac:picMkLst>
            <pc:docMk/>
            <pc:sldMk cId="1450667175" sldId="278"/>
            <ac:picMk id="19" creationId="{9BF6E539-5BD7-4118-B71C-0CE7B2404CED}"/>
          </ac:picMkLst>
        </pc:picChg>
        <pc:picChg chg="del mod ord">
          <ac:chgData name="Shona Rachel Shabu (TECH)" userId="S::sh40033976@wipro.com::de1db078-4f02-4e1c-80e3-da7de9cfc46d" providerId="AD" clId="Web-{C5831A58-2B07-41F4-1770-FB0081F5E7EB}" dt="2019-08-01T05:16:51.149" v="7"/>
          <ac:picMkLst>
            <pc:docMk/>
            <pc:sldMk cId="1450667175" sldId="278"/>
            <ac:picMk id="20" creationId="{8C69C894-834F-4AE8-887F-276DA112A755}"/>
          </ac:picMkLst>
        </pc:picChg>
        <pc:picChg chg="add mod ord">
          <ac:chgData name="Shona Rachel Shabu (TECH)" userId="S::sh40033976@wipro.com::de1db078-4f02-4e1c-80e3-da7de9cfc46d" providerId="AD" clId="Web-{C5831A58-2B07-41F4-1770-FB0081F5E7EB}" dt="2019-08-01T06:30:28.814" v="362" actId="14100"/>
          <ac:picMkLst>
            <pc:docMk/>
            <pc:sldMk cId="1450667175" sldId="278"/>
            <ac:picMk id="22" creationId="{44E6FD01-CE66-4F32-B3E1-7F58D5916EFA}"/>
          </ac:picMkLst>
        </pc:picChg>
        <pc:picChg chg="add mod">
          <ac:chgData name="Shona Rachel Shabu (TECH)" userId="S::sh40033976@wipro.com::de1db078-4f02-4e1c-80e3-da7de9cfc46d" providerId="AD" clId="Web-{C5831A58-2B07-41F4-1770-FB0081F5E7EB}" dt="2019-08-01T05:33:30.432" v="135" actId="1076"/>
          <ac:picMkLst>
            <pc:docMk/>
            <pc:sldMk cId="1450667175" sldId="278"/>
            <ac:picMk id="45" creationId="{8C69C894-834F-4AE8-887F-276DA112A755}"/>
          </ac:picMkLst>
        </pc:picChg>
      </pc:sldChg>
    </pc:docChg>
  </pc:docChgLst>
  <pc:docChgLst>
    <pc:chgData name="Shona Rachel Shabu (TECH)" userId="S::sh40033976@wipro.com::de1db078-4f02-4e1c-80e3-da7de9cfc46d" providerId="AD" clId="Web-{3D9CF63F-8874-98DC-F717-CBBC890042C9}"/>
    <pc:docChg chg="addSld modSld">
      <pc:chgData name="Shona Rachel Shabu (TECH)" userId="S::sh40033976@wipro.com::de1db078-4f02-4e1c-80e3-da7de9cfc46d" providerId="AD" clId="Web-{3D9CF63F-8874-98DC-F717-CBBC890042C9}" dt="2019-07-31T07:02:26.309" v="171"/>
      <pc:docMkLst>
        <pc:docMk/>
      </pc:docMkLst>
      <pc:sldChg chg="modSp">
        <pc:chgData name="Shona Rachel Shabu (TECH)" userId="S::sh40033976@wipro.com::de1db078-4f02-4e1c-80e3-da7de9cfc46d" providerId="AD" clId="Web-{3D9CF63F-8874-98DC-F717-CBBC890042C9}" dt="2019-07-31T06:29:26.474" v="81" actId="1076"/>
        <pc:sldMkLst>
          <pc:docMk/>
          <pc:sldMk cId="1911042561" sldId="257"/>
        </pc:sldMkLst>
        <pc:spChg chg="mod">
          <ac:chgData name="Shona Rachel Shabu (TECH)" userId="S::sh40033976@wipro.com::de1db078-4f02-4e1c-80e3-da7de9cfc46d" providerId="AD" clId="Web-{3D9CF63F-8874-98DC-F717-CBBC890042C9}" dt="2019-07-31T06:24:29.038" v="78" actId="20577"/>
          <ac:spMkLst>
            <pc:docMk/>
            <pc:sldMk cId="1911042561" sldId="257"/>
            <ac:spMk id="3" creationId="{D97CECD7-7218-40E1-AEE8-33F4D63B1E04}"/>
          </ac:spMkLst>
        </pc:spChg>
        <pc:picChg chg="mod">
          <ac:chgData name="Shona Rachel Shabu (TECH)" userId="S::sh40033976@wipro.com::de1db078-4f02-4e1c-80e3-da7de9cfc46d" providerId="AD" clId="Web-{3D9CF63F-8874-98DC-F717-CBBC890042C9}" dt="2019-07-31T06:29:26.474" v="81" actId="1076"/>
          <ac:picMkLst>
            <pc:docMk/>
            <pc:sldMk cId="1911042561" sldId="257"/>
            <ac:picMk id="12" creationId="{86DB2906-D631-4C67-8164-E1810ECDD2B7}"/>
          </ac:picMkLst>
        </pc:picChg>
      </pc:sldChg>
      <pc:sldChg chg="addSp delSp modSp">
        <pc:chgData name="Shona Rachel Shabu (TECH)" userId="S::sh40033976@wipro.com::de1db078-4f02-4e1c-80e3-da7de9cfc46d" providerId="AD" clId="Web-{3D9CF63F-8874-98DC-F717-CBBC890042C9}" dt="2019-07-31T07:01:18.215" v="165"/>
        <pc:sldMkLst>
          <pc:docMk/>
          <pc:sldMk cId="455624274" sldId="263"/>
        </pc:sldMkLst>
        <pc:spChg chg="mod">
          <ac:chgData name="Shona Rachel Shabu (TECH)" userId="S::sh40033976@wipro.com::de1db078-4f02-4e1c-80e3-da7de9cfc46d" providerId="AD" clId="Web-{3D9CF63F-8874-98DC-F717-CBBC890042C9}" dt="2019-07-31T06:58:56.106" v="122" actId="1076"/>
          <ac:spMkLst>
            <pc:docMk/>
            <pc:sldMk cId="455624274" sldId="263"/>
            <ac:spMk id="3" creationId="{6AA52F7C-1D27-47F0-909B-95E3436137A9}"/>
          </ac:spMkLst>
        </pc:spChg>
        <pc:spChg chg="add mod">
          <ac:chgData name="Shona Rachel Shabu (TECH)" userId="S::sh40033976@wipro.com::de1db078-4f02-4e1c-80e3-da7de9cfc46d" providerId="AD" clId="Web-{3D9CF63F-8874-98DC-F717-CBBC890042C9}" dt="2019-07-31T06:59:17.356" v="127" actId="1076"/>
          <ac:spMkLst>
            <pc:docMk/>
            <pc:sldMk cId="455624274" sldId="263"/>
            <ac:spMk id="4" creationId="{8207AEB0-18B8-4895-9408-06FFACE831C3}"/>
          </ac:spMkLst>
        </pc:spChg>
        <pc:spChg chg="add del mod">
          <ac:chgData name="Shona Rachel Shabu (TECH)" userId="S::sh40033976@wipro.com::de1db078-4f02-4e1c-80e3-da7de9cfc46d" providerId="AD" clId="Web-{3D9CF63F-8874-98DC-F717-CBBC890042C9}" dt="2019-07-31T07:01:18.215" v="164"/>
          <ac:spMkLst>
            <pc:docMk/>
            <pc:sldMk cId="455624274" sldId="263"/>
            <ac:spMk id="11" creationId="{83CA7446-DC09-4040-99A5-8C7041AB01CD}"/>
          </ac:spMkLst>
        </pc:spChg>
        <pc:picChg chg="add del mod">
          <ac:chgData name="Shona Rachel Shabu (TECH)" userId="S::sh40033976@wipro.com::de1db078-4f02-4e1c-80e3-da7de9cfc46d" providerId="AD" clId="Web-{3D9CF63F-8874-98DC-F717-CBBC890042C9}" dt="2019-07-31T06:58:01.699" v="116"/>
          <ac:picMkLst>
            <pc:docMk/>
            <pc:sldMk cId="455624274" sldId="263"/>
            <ac:picMk id="5" creationId="{EE501034-F797-4086-975A-0DF9B4521A47}"/>
          </ac:picMkLst>
        </pc:picChg>
        <pc:picChg chg="add mod">
          <ac:chgData name="Shona Rachel Shabu (TECH)" userId="S::sh40033976@wipro.com::de1db078-4f02-4e1c-80e3-da7de9cfc46d" providerId="AD" clId="Web-{3D9CF63F-8874-98DC-F717-CBBC890042C9}" dt="2019-07-31T06:58:38.559" v="120" actId="1076"/>
          <ac:picMkLst>
            <pc:docMk/>
            <pc:sldMk cId="455624274" sldId="263"/>
            <ac:picMk id="7" creationId="{7A8FCDCF-D28B-4835-A8EE-756535DCF2EA}"/>
          </ac:picMkLst>
        </pc:picChg>
        <pc:picChg chg="add del mod">
          <ac:chgData name="Shona Rachel Shabu (TECH)" userId="S::sh40033976@wipro.com::de1db078-4f02-4e1c-80e3-da7de9cfc46d" providerId="AD" clId="Web-{3D9CF63F-8874-98DC-F717-CBBC890042C9}" dt="2019-07-31T07:01:18.215" v="165"/>
          <ac:picMkLst>
            <pc:docMk/>
            <pc:sldMk cId="455624274" sldId="263"/>
            <ac:picMk id="9" creationId="{BEA584F2-A7FA-403E-96BC-8B53D32D7A27}"/>
          </ac:picMkLst>
        </pc:picChg>
        <pc:picChg chg="mod">
          <ac:chgData name="Shona Rachel Shabu (TECH)" userId="S::sh40033976@wipro.com::de1db078-4f02-4e1c-80e3-da7de9cfc46d" providerId="AD" clId="Web-{3D9CF63F-8874-98DC-F717-CBBC890042C9}" dt="2019-07-31T06:59:10.856" v="126" actId="1076"/>
          <ac:picMkLst>
            <pc:docMk/>
            <pc:sldMk cId="455624274" sldId="263"/>
            <ac:picMk id="24" creationId="{92684C47-4B09-485B-BD09-2818C0C673D7}"/>
          </ac:picMkLst>
        </pc:picChg>
      </pc:sldChg>
      <pc:sldChg chg="addSp delSp modSp mod setBg setClrOvrMap">
        <pc:chgData name="Shona Rachel Shabu (TECH)" userId="S::sh40033976@wipro.com::de1db078-4f02-4e1c-80e3-da7de9cfc46d" providerId="AD" clId="Web-{3D9CF63F-8874-98DC-F717-CBBC890042C9}" dt="2019-07-31T07:02:09.762" v="168"/>
        <pc:sldMkLst>
          <pc:docMk/>
          <pc:sldMk cId="1396943499" sldId="264"/>
        </pc:sldMkLst>
        <pc:spChg chg="mod">
          <ac:chgData name="Shona Rachel Shabu (TECH)" userId="S::sh40033976@wipro.com::de1db078-4f02-4e1c-80e3-da7de9cfc46d" providerId="AD" clId="Web-{3D9CF63F-8874-98DC-F717-CBBC890042C9}" dt="2019-07-31T07:02:09.762" v="168"/>
          <ac:spMkLst>
            <pc:docMk/>
            <pc:sldMk cId="1396943499" sldId="264"/>
            <ac:spMk id="2" creationId="{4B65EAF2-5DDB-4DFB-A13F-30F6D546F22D}"/>
          </ac:spMkLst>
        </pc:spChg>
        <pc:spChg chg="add">
          <ac:chgData name="Shona Rachel Shabu (TECH)" userId="S::sh40033976@wipro.com::de1db078-4f02-4e1c-80e3-da7de9cfc46d" providerId="AD" clId="Web-{3D9CF63F-8874-98DC-F717-CBBC890042C9}" dt="2019-07-31T07:02:09.762" v="168"/>
          <ac:spMkLst>
            <pc:docMk/>
            <pc:sldMk cId="1396943499" sldId="264"/>
            <ac:spMk id="9" creationId="{BC9D13CC-7C69-43C6-9BE0-CD215B772150}"/>
          </ac:spMkLst>
        </pc:spChg>
        <pc:spChg chg="add">
          <ac:chgData name="Shona Rachel Shabu (TECH)" userId="S::sh40033976@wipro.com::de1db078-4f02-4e1c-80e3-da7de9cfc46d" providerId="AD" clId="Web-{3D9CF63F-8874-98DC-F717-CBBC890042C9}" dt="2019-07-31T07:02:09.762" v="168"/>
          <ac:spMkLst>
            <pc:docMk/>
            <pc:sldMk cId="1396943499" sldId="264"/>
            <ac:spMk id="12" creationId="{CF62D2A7-8207-488C-9F46-316BA81A16C8}"/>
          </ac:spMkLst>
        </pc:spChg>
        <pc:picChg chg="del">
          <ac:chgData name="Shona Rachel Shabu (TECH)" userId="S::sh40033976@wipro.com::de1db078-4f02-4e1c-80e3-da7de9cfc46d" providerId="AD" clId="Web-{3D9CF63F-8874-98DC-F717-CBBC890042C9}" dt="2019-07-31T07:02:09.762" v="168"/>
          <ac:picMkLst>
            <pc:docMk/>
            <pc:sldMk cId="1396943499" sldId="264"/>
            <ac:picMk id="4" creationId="{C9A553D6-A6FD-4936-A0D8-BB3C425C2D96}"/>
          </ac:picMkLst>
        </pc:picChg>
        <pc:picChg chg="add">
          <ac:chgData name="Shona Rachel Shabu (TECH)" userId="S::sh40033976@wipro.com::de1db078-4f02-4e1c-80e3-da7de9cfc46d" providerId="AD" clId="Web-{3D9CF63F-8874-98DC-F717-CBBC890042C9}" dt="2019-07-31T07:02:09.762" v="168"/>
          <ac:picMkLst>
            <pc:docMk/>
            <pc:sldMk cId="1396943499" sldId="264"/>
            <ac:picMk id="7" creationId="{C9A553D6-A6FD-4936-A0D8-BB3C425C2D96}"/>
          </ac:picMkLst>
        </pc:picChg>
      </pc:sldChg>
      <pc:sldChg chg="addSp delSp modSp mod setBg setClrOvrMap">
        <pc:chgData name="Shona Rachel Shabu (TECH)" userId="S::sh40033976@wipro.com::de1db078-4f02-4e1c-80e3-da7de9cfc46d" providerId="AD" clId="Web-{3D9CF63F-8874-98DC-F717-CBBC890042C9}" dt="2019-07-31T07:02:26.309" v="171"/>
        <pc:sldMkLst>
          <pc:docMk/>
          <pc:sldMk cId="4049575597" sldId="265"/>
        </pc:sldMkLst>
        <pc:spChg chg="mod">
          <ac:chgData name="Shona Rachel Shabu (TECH)" userId="S::sh40033976@wipro.com::de1db078-4f02-4e1c-80e3-da7de9cfc46d" providerId="AD" clId="Web-{3D9CF63F-8874-98DC-F717-CBBC890042C9}" dt="2019-07-31T07:02:26.309" v="171"/>
          <ac:spMkLst>
            <pc:docMk/>
            <pc:sldMk cId="4049575597" sldId="265"/>
            <ac:spMk id="2" creationId="{939F7A55-B831-46F2-8355-02B56A1B1CC1}"/>
          </ac:spMkLst>
        </pc:spChg>
        <pc:spChg chg="add">
          <ac:chgData name="Shona Rachel Shabu (TECH)" userId="S::sh40033976@wipro.com::de1db078-4f02-4e1c-80e3-da7de9cfc46d" providerId="AD" clId="Web-{3D9CF63F-8874-98DC-F717-CBBC890042C9}" dt="2019-07-31T07:02:26.309" v="171"/>
          <ac:spMkLst>
            <pc:docMk/>
            <pc:sldMk cId="4049575597" sldId="265"/>
            <ac:spMk id="6" creationId="{7C30E18D-F8FF-4938-AE63-BFFBDBC0B030}"/>
          </ac:spMkLst>
        </pc:spChg>
        <pc:spChg chg="add">
          <ac:chgData name="Shona Rachel Shabu (TECH)" userId="S::sh40033976@wipro.com::de1db078-4f02-4e1c-80e3-da7de9cfc46d" providerId="AD" clId="Web-{3D9CF63F-8874-98DC-F717-CBBC890042C9}" dt="2019-07-31T07:02:26.309" v="171"/>
          <ac:spMkLst>
            <pc:docMk/>
            <pc:sldMk cId="4049575597" sldId="265"/>
            <ac:spMk id="8" creationId="{CF62D2A7-8207-488C-9F46-316BA81A16C8}"/>
          </ac:spMkLst>
        </pc:spChg>
        <pc:spChg chg="add del">
          <ac:chgData name="Shona Rachel Shabu (TECH)" userId="S::sh40033976@wipro.com::de1db078-4f02-4e1c-80e3-da7de9cfc46d" providerId="AD" clId="Web-{3D9CF63F-8874-98DC-F717-CBBC890042C9}" dt="2019-07-31T07:02:26.293" v="170"/>
          <ac:spMkLst>
            <pc:docMk/>
            <pc:sldMk cId="4049575597" sldId="265"/>
            <ac:spMk id="9" creationId="{B40FCE2E-5A8D-433D-ADEC-D30C0947DFB8}"/>
          </ac:spMkLst>
        </pc:spChg>
        <pc:spChg chg="add del">
          <ac:chgData name="Shona Rachel Shabu (TECH)" userId="S::sh40033976@wipro.com::de1db078-4f02-4e1c-80e3-da7de9cfc46d" providerId="AD" clId="Web-{3D9CF63F-8874-98DC-F717-CBBC890042C9}" dt="2019-07-31T07:02:26.293" v="170"/>
          <ac:spMkLst>
            <pc:docMk/>
            <pc:sldMk cId="4049575597" sldId="265"/>
            <ac:spMk id="12" creationId="{4F74D28C-3268-4E35-8EE1-D92CB4A85A7D}"/>
          </ac:spMkLst>
        </pc:spChg>
        <pc:picChg chg="add del">
          <ac:chgData name="Shona Rachel Shabu (TECH)" userId="S::sh40033976@wipro.com::de1db078-4f02-4e1c-80e3-da7de9cfc46d" providerId="AD" clId="Web-{3D9CF63F-8874-98DC-F717-CBBC890042C9}" dt="2019-07-31T07:02:26.309" v="171"/>
          <ac:picMkLst>
            <pc:docMk/>
            <pc:sldMk cId="4049575597" sldId="265"/>
            <ac:picMk id="4" creationId="{F06E932D-3F01-45F1-94EA-CB4DE9D49A3A}"/>
          </ac:picMkLst>
        </pc:picChg>
        <pc:picChg chg="add del">
          <ac:chgData name="Shona Rachel Shabu (TECH)" userId="S::sh40033976@wipro.com::de1db078-4f02-4e1c-80e3-da7de9cfc46d" providerId="AD" clId="Web-{3D9CF63F-8874-98DC-F717-CBBC890042C9}" dt="2019-07-31T07:02:26.293" v="170"/>
          <ac:picMkLst>
            <pc:docMk/>
            <pc:sldMk cId="4049575597" sldId="265"/>
            <ac:picMk id="7" creationId="{F06E932D-3F01-45F1-94EA-CB4DE9D49A3A}"/>
          </ac:picMkLst>
        </pc:picChg>
        <pc:picChg chg="add">
          <ac:chgData name="Shona Rachel Shabu (TECH)" userId="S::sh40033976@wipro.com::de1db078-4f02-4e1c-80e3-da7de9cfc46d" providerId="AD" clId="Web-{3D9CF63F-8874-98DC-F717-CBBC890042C9}" dt="2019-07-31T07:02:26.309" v="171"/>
          <ac:picMkLst>
            <pc:docMk/>
            <pc:sldMk cId="4049575597" sldId="265"/>
            <ac:picMk id="10" creationId="{F06E932D-3F01-45F1-94EA-CB4DE9D49A3A}"/>
          </ac:picMkLst>
        </pc:picChg>
      </pc:sldChg>
      <pc:sldChg chg="addSp delSp modSp new mod setBg setClrOvrMap">
        <pc:chgData name="Shona Rachel Shabu (TECH)" userId="S::sh40033976@wipro.com::de1db078-4f02-4e1c-80e3-da7de9cfc46d" providerId="AD" clId="Web-{3D9CF63F-8874-98DC-F717-CBBC890042C9}" dt="2019-07-31T07:01:36.903" v="167"/>
        <pc:sldMkLst>
          <pc:docMk/>
          <pc:sldMk cId="2249542795" sldId="266"/>
        </pc:sldMkLst>
        <pc:spChg chg="mod">
          <ac:chgData name="Shona Rachel Shabu (TECH)" userId="S::sh40033976@wipro.com::de1db078-4f02-4e1c-80e3-da7de9cfc46d" providerId="AD" clId="Web-{3D9CF63F-8874-98DC-F717-CBBC890042C9}" dt="2019-07-31T07:01:36.903" v="167"/>
          <ac:spMkLst>
            <pc:docMk/>
            <pc:sldMk cId="2249542795" sldId="266"/>
            <ac:spMk id="2" creationId="{9A470DE8-97EA-4181-BC7C-2C714F2AFFF9}"/>
          </ac:spMkLst>
        </pc:spChg>
        <pc:spChg chg="mod ord">
          <ac:chgData name="Shona Rachel Shabu (TECH)" userId="S::sh40033976@wipro.com::de1db078-4f02-4e1c-80e3-da7de9cfc46d" providerId="AD" clId="Web-{3D9CF63F-8874-98DC-F717-CBBC890042C9}" dt="2019-07-31T07:01:36.903" v="167"/>
          <ac:spMkLst>
            <pc:docMk/>
            <pc:sldMk cId="2249542795" sldId="266"/>
            <ac:spMk id="3" creationId="{AA409E12-CB6A-49B9-9D44-401B5EB797A4}"/>
          </ac:spMkLst>
        </pc:spChg>
        <pc:spChg chg="add del">
          <ac:chgData name="Shona Rachel Shabu (TECH)" userId="S::sh40033976@wipro.com::de1db078-4f02-4e1c-80e3-da7de9cfc46d" providerId="AD" clId="Web-{3D9CF63F-8874-98DC-F717-CBBC890042C9}" dt="2019-07-31T07:01:36.903" v="167"/>
          <ac:spMkLst>
            <pc:docMk/>
            <pc:sldMk cId="2249542795" sldId="266"/>
            <ac:spMk id="6" creationId="{1DB7C82F-AB7E-4F0C-B829-FA1B9C415180}"/>
          </ac:spMkLst>
        </pc:spChg>
        <pc:spChg chg="add del">
          <ac:chgData name="Shona Rachel Shabu (TECH)" userId="S::sh40033976@wipro.com::de1db078-4f02-4e1c-80e3-da7de9cfc46d" providerId="AD" clId="Web-{3D9CF63F-8874-98DC-F717-CBBC890042C9}" dt="2019-07-31T07:00:24.262" v="156"/>
          <ac:spMkLst>
            <pc:docMk/>
            <pc:sldMk cId="2249542795" sldId="266"/>
            <ac:spMk id="9" creationId="{4038CB10-1F5C-4D54-9DF7-12586DE5B007}"/>
          </ac:spMkLst>
        </pc:spChg>
        <pc:spChg chg="add del">
          <ac:chgData name="Shona Rachel Shabu (TECH)" userId="S::sh40033976@wipro.com::de1db078-4f02-4e1c-80e3-da7de9cfc46d" providerId="AD" clId="Web-{3D9CF63F-8874-98DC-F717-CBBC890042C9}" dt="2019-07-31T07:00:24.262" v="156"/>
          <ac:spMkLst>
            <pc:docMk/>
            <pc:sldMk cId="2249542795" sldId="266"/>
            <ac:spMk id="11" creationId="{73ED6512-6858-4552-B699-9A97FE9A4EA2}"/>
          </ac:spMkLst>
        </pc:spChg>
        <pc:picChg chg="add mod">
          <ac:chgData name="Shona Rachel Shabu (TECH)" userId="S::sh40033976@wipro.com::de1db078-4f02-4e1c-80e3-da7de9cfc46d" providerId="AD" clId="Web-{3D9CF63F-8874-98DC-F717-CBBC890042C9}" dt="2019-07-31T07:01:36.903" v="167"/>
          <ac:picMkLst>
            <pc:docMk/>
            <pc:sldMk cId="2249542795" sldId="266"/>
            <ac:picMk id="4" creationId="{2F2E6F88-72EC-4EED-97F6-C2B327EAB3FE}"/>
          </ac:picMkLst>
        </pc:picChg>
      </pc:sldChg>
    </pc:docChg>
  </pc:docChgLst>
  <pc:docChgLst>
    <pc:chgData name="Sangeetha K (THP)" userId="S::sa40034100@wipro.com::6e896195-a2c3-4c88-be3b-cbbaf74ba9e9" providerId="AD" clId="Web-{AD199188-B723-4971-852A-96A8BDFC8D59}"/>
    <pc:docChg chg="addSld delSld modSld sldOrd">
      <pc:chgData name="Sangeetha K (THP)" userId="S::sa40034100@wipro.com::6e896195-a2c3-4c88-be3b-cbbaf74ba9e9" providerId="AD" clId="Web-{AD199188-B723-4971-852A-96A8BDFC8D59}" dt="2019-08-05T10:25:06.463" v="2182"/>
      <pc:docMkLst>
        <pc:docMk/>
      </pc:docMkLst>
      <pc:sldChg chg="delSp modSp">
        <pc:chgData name="Sangeetha K (THP)" userId="S::sa40034100@wipro.com::6e896195-a2c3-4c88-be3b-cbbaf74ba9e9" providerId="AD" clId="Web-{AD199188-B723-4971-852A-96A8BDFC8D59}" dt="2019-08-05T05:44:07.365" v="928" actId="14100"/>
        <pc:sldMkLst>
          <pc:docMk/>
          <pc:sldMk cId="189168882" sldId="258"/>
        </pc:sldMkLst>
        <pc:spChg chg="mod">
          <ac:chgData name="Sangeetha K (THP)" userId="S::sa40034100@wipro.com::6e896195-a2c3-4c88-be3b-cbbaf74ba9e9" providerId="AD" clId="Web-{AD199188-B723-4971-852A-96A8BDFC8D59}" dt="2019-08-05T05:00:48.253" v="257" actId="20577"/>
          <ac:spMkLst>
            <pc:docMk/>
            <pc:sldMk cId="189168882" sldId="258"/>
            <ac:spMk id="3" creationId="{135B2190-F18D-4604-A40B-AED26786E7B1}"/>
          </ac:spMkLst>
        </pc:spChg>
        <pc:spChg chg="mod">
          <ac:chgData name="Sangeetha K (THP)" userId="S::sa40034100@wipro.com::6e896195-a2c3-4c88-be3b-cbbaf74ba9e9" providerId="AD" clId="Web-{AD199188-B723-4971-852A-96A8BDFC8D59}" dt="2019-08-05T04:47:16.437" v="72" actId="20577"/>
          <ac:spMkLst>
            <pc:docMk/>
            <pc:sldMk cId="189168882" sldId="258"/>
            <ac:spMk id="5" creationId="{D1CD51BE-2665-47A9-958B-158023AFDF62}"/>
          </ac:spMkLst>
        </pc:spChg>
        <pc:picChg chg="mod">
          <ac:chgData name="Sangeetha K (THP)" userId="S::sa40034100@wipro.com::6e896195-a2c3-4c88-be3b-cbbaf74ba9e9" providerId="AD" clId="Web-{AD199188-B723-4971-852A-96A8BDFC8D59}" dt="2019-08-05T05:44:05.365" v="927" actId="14100"/>
          <ac:picMkLst>
            <pc:docMk/>
            <pc:sldMk cId="189168882" sldId="258"/>
            <ac:picMk id="7" creationId="{28A44A7D-506C-44CA-8235-EDF454905978}"/>
          </ac:picMkLst>
        </pc:picChg>
        <pc:picChg chg="mod">
          <ac:chgData name="Sangeetha K (THP)" userId="S::sa40034100@wipro.com::6e896195-a2c3-4c88-be3b-cbbaf74ba9e9" providerId="AD" clId="Web-{AD199188-B723-4971-852A-96A8BDFC8D59}" dt="2019-08-05T05:44:07.365" v="928" actId="14100"/>
          <ac:picMkLst>
            <pc:docMk/>
            <pc:sldMk cId="189168882" sldId="258"/>
            <ac:picMk id="8" creationId="{7280BF40-108C-487B-832F-7EF85BACC6BB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4:46:11.365" v="58"/>
          <ac:picMkLst>
            <pc:docMk/>
            <pc:sldMk cId="189168882" sldId="258"/>
            <ac:picMk id="12" creationId="{F063DA1C-F1CA-4F52-A4D2-636381472AD2}"/>
          </ac:picMkLst>
        </pc:picChg>
      </pc:sldChg>
      <pc:sldChg chg="delSp modSp modTransition">
        <pc:chgData name="Sangeetha K (THP)" userId="S::sa40034100@wipro.com::6e896195-a2c3-4c88-be3b-cbbaf74ba9e9" providerId="AD" clId="Web-{AD199188-B723-4971-852A-96A8BDFC8D59}" dt="2019-08-05T08:41:20.823" v="1992"/>
        <pc:sldMkLst>
          <pc:docMk/>
          <pc:sldMk cId="76409629" sldId="259"/>
        </pc:sldMkLst>
        <pc:spChg chg="mod">
          <ac:chgData name="Sangeetha K (THP)" userId="S::sa40034100@wipro.com::6e896195-a2c3-4c88-be3b-cbbaf74ba9e9" providerId="AD" clId="Web-{AD199188-B723-4971-852A-96A8BDFC8D59}" dt="2019-08-05T05:27:01.311" v="813" actId="1076"/>
          <ac:spMkLst>
            <pc:docMk/>
            <pc:sldMk cId="76409629" sldId="259"/>
            <ac:spMk id="5" creationId="{908AABFC-39DB-469F-AA98-0926AA064D42}"/>
          </ac:spMkLst>
        </pc:spChg>
        <pc:spChg chg="mod">
          <ac:chgData name="Sangeetha K (THP)" userId="S::sa40034100@wipro.com::6e896195-a2c3-4c88-be3b-cbbaf74ba9e9" providerId="AD" clId="Web-{AD199188-B723-4971-852A-96A8BDFC8D59}" dt="2019-08-05T05:01:51.425" v="268" actId="20577"/>
          <ac:spMkLst>
            <pc:docMk/>
            <pc:sldMk cId="76409629" sldId="259"/>
            <ac:spMk id="7" creationId="{F6418A86-6B9E-4DEA-9536-110CAA6A077B}"/>
          </ac:spMkLst>
        </pc:spChg>
        <pc:picChg chg="mod">
          <ac:chgData name="Sangeetha K (THP)" userId="S::sa40034100@wipro.com::6e896195-a2c3-4c88-be3b-cbbaf74ba9e9" providerId="AD" clId="Web-{AD199188-B723-4971-852A-96A8BDFC8D59}" dt="2019-08-05T05:43:53.693" v="925" actId="14100"/>
          <ac:picMkLst>
            <pc:docMk/>
            <pc:sldMk cId="76409629" sldId="259"/>
            <ac:picMk id="3" creationId="{4C016940-844B-43CD-AD58-5FC09F9BC912}"/>
          </ac:picMkLst>
        </pc:picChg>
        <pc:picChg chg="mod">
          <ac:chgData name="Sangeetha K (THP)" userId="S::sa40034100@wipro.com::6e896195-a2c3-4c88-be3b-cbbaf74ba9e9" providerId="AD" clId="Web-{AD199188-B723-4971-852A-96A8BDFC8D59}" dt="2019-08-05T05:44:47.709" v="929" actId="14100"/>
          <ac:picMkLst>
            <pc:docMk/>
            <pc:sldMk cId="76409629" sldId="259"/>
            <ac:picMk id="4" creationId="{5FB401C6-DE9E-47DD-9B96-C4716D634858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5:01:34.394" v="261"/>
          <ac:picMkLst>
            <pc:docMk/>
            <pc:sldMk cId="76409629" sldId="259"/>
            <ac:picMk id="12" creationId="{5CB7831F-5E6F-4DC3-9AE4-0B4F8AD2FC05}"/>
          </ac:picMkLst>
        </pc:picChg>
      </pc:sldChg>
      <pc:sldChg chg="delSp modSp modTransition">
        <pc:chgData name="Sangeetha K (THP)" userId="S::sa40034100@wipro.com::6e896195-a2c3-4c88-be3b-cbbaf74ba9e9" providerId="AD" clId="Web-{AD199188-B723-4971-852A-96A8BDFC8D59}" dt="2019-08-05T08:41:26.542" v="1994"/>
        <pc:sldMkLst>
          <pc:docMk/>
          <pc:sldMk cId="1604568720" sldId="260"/>
        </pc:sldMkLst>
        <pc:spChg chg="mod">
          <ac:chgData name="Sangeetha K (THP)" userId="S::sa40034100@wipro.com::6e896195-a2c3-4c88-be3b-cbbaf74ba9e9" providerId="AD" clId="Web-{AD199188-B723-4971-852A-96A8BDFC8D59}" dt="2019-08-05T05:11:29.648" v="613" actId="14100"/>
          <ac:spMkLst>
            <pc:docMk/>
            <pc:sldMk cId="1604568720" sldId="260"/>
            <ac:spMk id="5" creationId="{1575C8EC-C3C1-429A-B9DD-12BA29235B8C}"/>
          </ac:spMkLst>
        </pc:spChg>
        <pc:spChg chg="del mod">
          <ac:chgData name="Sangeetha K (THP)" userId="S::sa40034100@wipro.com::6e896195-a2c3-4c88-be3b-cbbaf74ba9e9" providerId="AD" clId="Web-{AD199188-B723-4971-852A-96A8BDFC8D59}" dt="2019-08-05T05:11:59.101" v="618"/>
          <ac:spMkLst>
            <pc:docMk/>
            <pc:sldMk cId="1604568720" sldId="260"/>
            <ac:spMk id="8" creationId="{90B9FA71-0A9E-42A8-9777-4F173BDB63D1}"/>
          </ac:spMkLst>
        </pc:spChg>
        <pc:picChg chg="mod">
          <ac:chgData name="Sangeetha K (THP)" userId="S::sa40034100@wipro.com::6e896195-a2c3-4c88-be3b-cbbaf74ba9e9" providerId="AD" clId="Web-{AD199188-B723-4971-852A-96A8BDFC8D59}" dt="2019-08-05T05:37:33.550" v="859" actId="14100"/>
          <ac:picMkLst>
            <pc:docMk/>
            <pc:sldMk cId="1604568720" sldId="260"/>
            <ac:picMk id="3" creationId="{71723D4B-3431-4D2D-A3AB-D838E73C8ADE}"/>
          </ac:picMkLst>
        </pc:picChg>
        <pc:picChg chg="mod">
          <ac:chgData name="Sangeetha K (THP)" userId="S::sa40034100@wipro.com::6e896195-a2c3-4c88-be3b-cbbaf74ba9e9" providerId="AD" clId="Web-{AD199188-B723-4971-852A-96A8BDFC8D59}" dt="2019-08-05T05:45:00.303" v="932" actId="14100"/>
          <ac:picMkLst>
            <pc:docMk/>
            <pc:sldMk cId="1604568720" sldId="260"/>
            <ac:picMk id="7" creationId="{8D075029-2114-43E4-8806-E7F2CD210AE3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5:04:38.536" v="311"/>
          <ac:picMkLst>
            <pc:docMk/>
            <pc:sldMk cId="1604568720" sldId="260"/>
            <ac:picMk id="12" creationId="{6CDEE631-B3C0-44ED-8E00-3DED63C0B10B}"/>
          </ac:picMkLst>
        </pc:picChg>
      </pc:sldChg>
      <pc:sldChg chg="delSp modSp modTransition">
        <pc:chgData name="Sangeetha K (THP)" userId="S::sa40034100@wipro.com::6e896195-a2c3-4c88-be3b-cbbaf74ba9e9" providerId="AD" clId="Web-{AD199188-B723-4971-852A-96A8BDFC8D59}" dt="2019-08-05T08:41:33.511" v="1996"/>
        <pc:sldMkLst>
          <pc:docMk/>
          <pc:sldMk cId="1730828673" sldId="261"/>
        </pc:sldMkLst>
        <pc:spChg chg="mod">
          <ac:chgData name="Sangeetha K (THP)" userId="S::sa40034100@wipro.com::6e896195-a2c3-4c88-be3b-cbbaf74ba9e9" providerId="AD" clId="Web-{AD199188-B723-4971-852A-96A8BDFC8D59}" dt="2019-08-05T05:38:16.831" v="867" actId="14100"/>
          <ac:spMkLst>
            <pc:docMk/>
            <pc:sldMk cId="1730828673" sldId="261"/>
            <ac:spMk id="5" creationId="{2BF6EE08-EE9E-4ADE-879C-A999793E2E91}"/>
          </ac:spMkLst>
        </pc:spChg>
        <pc:spChg chg="mod">
          <ac:chgData name="Sangeetha K (THP)" userId="S::sa40034100@wipro.com::6e896195-a2c3-4c88-be3b-cbbaf74ba9e9" providerId="AD" clId="Web-{AD199188-B723-4971-852A-96A8BDFC8D59}" dt="2019-08-05T05:34:03.970" v="837" actId="1076"/>
          <ac:spMkLst>
            <pc:docMk/>
            <pc:sldMk cId="1730828673" sldId="261"/>
            <ac:spMk id="7" creationId="{63D540B7-791F-479E-8D52-117B024039F0}"/>
          </ac:spMkLst>
        </pc:spChg>
        <pc:picChg chg="mod">
          <ac:chgData name="Sangeetha K (THP)" userId="S::sa40034100@wipro.com::6e896195-a2c3-4c88-be3b-cbbaf74ba9e9" providerId="AD" clId="Web-{AD199188-B723-4971-852A-96A8BDFC8D59}" dt="2019-08-05T05:45:13.100" v="935" actId="14100"/>
          <ac:picMkLst>
            <pc:docMk/>
            <pc:sldMk cId="1730828673" sldId="261"/>
            <ac:picMk id="4" creationId="{EC7DB889-8515-4B2A-97E3-20FB86F34123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5:13:02.945" v="629"/>
          <ac:picMkLst>
            <pc:docMk/>
            <pc:sldMk cId="1730828673" sldId="261"/>
            <ac:picMk id="8" creationId="{731FEE94-9251-478C-8111-22C3D1449977}"/>
          </ac:picMkLst>
        </pc:picChg>
      </pc:sldChg>
      <pc:sldChg chg="addSp delSp modSp modTransition">
        <pc:chgData name="Sangeetha K (THP)" userId="S::sa40034100@wipro.com::6e896195-a2c3-4c88-be3b-cbbaf74ba9e9" providerId="AD" clId="Web-{AD199188-B723-4971-852A-96A8BDFC8D59}" dt="2019-08-05T08:41:41.854" v="1998"/>
        <pc:sldMkLst>
          <pc:docMk/>
          <pc:sldMk cId="721892494" sldId="262"/>
        </pc:sldMkLst>
        <pc:spChg chg="mod">
          <ac:chgData name="Sangeetha K (THP)" userId="S::sa40034100@wipro.com::6e896195-a2c3-4c88-be3b-cbbaf74ba9e9" providerId="AD" clId="Web-{AD199188-B723-4971-852A-96A8BDFC8D59}" dt="2019-08-05T05:40:07.098" v="886" actId="14100"/>
          <ac:spMkLst>
            <pc:docMk/>
            <pc:sldMk cId="721892494" sldId="262"/>
            <ac:spMk id="5" creationId="{F1510D0C-6B49-448D-9581-BCCD9011A14B}"/>
          </ac:spMkLst>
        </pc:spChg>
        <pc:spChg chg="mod">
          <ac:chgData name="Sangeetha K (THP)" userId="S::sa40034100@wipro.com::6e896195-a2c3-4c88-be3b-cbbaf74ba9e9" providerId="AD" clId="Web-{AD199188-B723-4971-852A-96A8BDFC8D59}" dt="2019-08-05T05:16:32.806" v="695" actId="20577"/>
          <ac:spMkLst>
            <pc:docMk/>
            <pc:sldMk cId="721892494" sldId="262"/>
            <ac:spMk id="8" creationId="{114601C6-0D0E-4247-AB0D-34F889802391}"/>
          </ac:spMkLst>
        </pc:spChg>
        <pc:picChg chg="mod">
          <ac:chgData name="Sangeetha K (THP)" userId="S::sa40034100@wipro.com::6e896195-a2c3-4c88-be3b-cbbaf74ba9e9" providerId="AD" clId="Web-{AD199188-B723-4971-852A-96A8BDFC8D59}" dt="2019-08-05T07:20:41.782" v="1921" actId="1076"/>
          <ac:picMkLst>
            <pc:docMk/>
            <pc:sldMk cId="721892494" sldId="262"/>
            <ac:picMk id="3" creationId="{B11A9CEE-46AF-4252-AA37-F3633AE36B18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7:20:34.704" v="1920" actId="14100"/>
          <ac:picMkLst>
            <pc:docMk/>
            <pc:sldMk cId="721892494" sldId="262"/>
            <ac:picMk id="4" creationId="{26675056-088A-4E6B-8413-CF750D72EDAB}"/>
          </ac:picMkLst>
        </pc:picChg>
        <pc:picChg chg="mod">
          <ac:chgData name="Sangeetha K (THP)" userId="S::sa40034100@wipro.com::6e896195-a2c3-4c88-be3b-cbbaf74ba9e9" providerId="AD" clId="Web-{AD199188-B723-4971-852A-96A8BDFC8D59}" dt="2019-08-05T07:20:46.219" v="1922" actId="14100"/>
          <ac:picMkLst>
            <pc:docMk/>
            <pc:sldMk cId="721892494" sldId="262"/>
            <ac:picMk id="7" creationId="{801D9296-0A6A-4EF2-BF22-5360BA97C15A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5:16:18.962" v="690"/>
          <ac:picMkLst>
            <pc:docMk/>
            <pc:sldMk cId="721892494" sldId="262"/>
            <ac:picMk id="12" creationId="{F5CBD432-0A6A-4FE6-B5AE-57B1CA3A7A21}"/>
          </ac:picMkLst>
        </pc:picChg>
      </pc:sldChg>
      <pc:sldChg chg="del">
        <pc:chgData name="Sangeetha K (THP)" userId="S::sa40034100@wipro.com::6e896195-a2c3-4c88-be3b-cbbaf74ba9e9" providerId="AD" clId="Web-{AD199188-B723-4971-852A-96A8BDFC8D59}" dt="2019-08-05T05:52:19.244" v="948"/>
        <pc:sldMkLst>
          <pc:docMk/>
          <pc:sldMk cId="455624274" sldId="263"/>
        </pc:sldMkLst>
      </pc:sldChg>
      <pc:sldChg chg="addSp modSp">
        <pc:chgData name="Sangeetha K (THP)" userId="S::sa40034100@wipro.com::6e896195-a2c3-4c88-be3b-cbbaf74ba9e9" providerId="AD" clId="Web-{AD199188-B723-4971-852A-96A8BDFC8D59}" dt="2019-08-05T09:37:46.508" v="2063" actId="14100"/>
        <pc:sldMkLst>
          <pc:docMk/>
          <pc:sldMk cId="1396943499" sldId="264"/>
        </pc:sldMkLst>
        <pc:spChg chg="ord">
          <ac:chgData name="Sangeetha K (THP)" userId="S::sa40034100@wipro.com::6e896195-a2c3-4c88-be3b-cbbaf74ba9e9" providerId="AD" clId="Web-{AD199188-B723-4971-852A-96A8BDFC8D59}" dt="2019-08-05T09:37:17.757" v="2059"/>
          <ac:spMkLst>
            <pc:docMk/>
            <pc:sldMk cId="1396943499" sldId="264"/>
            <ac:spMk id="37" creationId="{AB45A142-4255-493C-8284-5D566C121B10}"/>
          </ac:spMkLst>
        </pc:spChg>
        <pc:picChg chg="add mod ord">
          <ac:chgData name="Sangeetha K (THP)" userId="S::sa40034100@wipro.com::6e896195-a2c3-4c88-be3b-cbbaf74ba9e9" providerId="AD" clId="Web-{AD199188-B723-4971-852A-96A8BDFC8D59}" dt="2019-08-05T09:37:46.508" v="2063" actId="14100"/>
          <ac:picMkLst>
            <pc:docMk/>
            <pc:sldMk cId="1396943499" sldId="264"/>
            <ac:picMk id="3" creationId="{5EFF3B5A-C638-499E-B0AE-9280EBFF6ED2}"/>
          </ac:picMkLst>
        </pc:picChg>
        <pc:cxnChg chg="ord">
          <ac:chgData name="Sangeetha K (THP)" userId="S::sa40034100@wipro.com::6e896195-a2c3-4c88-be3b-cbbaf74ba9e9" providerId="AD" clId="Web-{AD199188-B723-4971-852A-96A8BDFC8D59}" dt="2019-08-05T09:37:08.351" v="2057"/>
          <ac:cxnSpMkLst>
            <pc:docMk/>
            <pc:sldMk cId="1396943499" sldId="264"/>
            <ac:cxnSpMk id="39" creationId="{38FB9660-F42F-4313-BBC4-47C007FE484C}"/>
          </ac:cxnSpMkLst>
        </pc:cxnChg>
      </pc:sldChg>
      <pc:sldChg chg="addSp delSp modSp">
        <pc:chgData name="Sangeetha K (THP)" userId="S::sa40034100@wipro.com::6e896195-a2c3-4c88-be3b-cbbaf74ba9e9" providerId="AD" clId="Web-{AD199188-B723-4971-852A-96A8BDFC8D59}" dt="2019-08-05T09:44:37.026" v="2125" actId="1076"/>
        <pc:sldMkLst>
          <pc:docMk/>
          <pc:sldMk cId="4049575597" sldId="265"/>
        </pc:sldMkLst>
        <pc:spChg chg="mod ord">
          <ac:chgData name="Sangeetha K (THP)" userId="S::sa40034100@wipro.com::6e896195-a2c3-4c88-be3b-cbbaf74ba9e9" providerId="AD" clId="Web-{AD199188-B723-4971-852A-96A8BDFC8D59}" dt="2019-08-05T09:44:37.026" v="2125" actId="1076"/>
          <ac:spMkLst>
            <pc:docMk/>
            <pc:sldMk cId="4049575597" sldId="265"/>
            <ac:spMk id="2" creationId="{939F7A55-B831-46F2-8355-02B56A1B1CC1}"/>
          </ac:spMkLst>
        </pc:spChg>
        <pc:spChg chg="ord">
          <ac:chgData name="Sangeetha K (THP)" userId="S::sa40034100@wipro.com::6e896195-a2c3-4c88-be3b-cbbaf74ba9e9" providerId="AD" clId="Web-{AD199188-B723-4971-852A-96A8BDFC8D59}" dt="2019-08-05T09:44:19.557" v="2123"/>
          <ac:spMkLst>
            <pc:docMk/>
            <pc:sldMk cId="4049575597" sldId="265"/>
            <ac:spMk id="25" creationId="{6753252F-4873-4F63-801D-CC719279A7D5}"/>
          </ac:spMkLst>
        </pc:spChg>
        <pc:spChg chg="ord">
          <ac:chgData name="Sangeetha K (THP)" userId="S::sa40034100@wipro.com::6e896195-a2c3-4c88-be3b-cbbaf74ba9e9" providerId="AD" clId="Web-{AD199188-B723-4971-852A-96A8BDFC8D59}" dt="2019-08-05T09:42:57.135" v="2113"/>
          <ac:spMkLst>
            <pc:docMk/>
            <pc:sldMk cId="4049575597" sldId="265"/>
            <ac:spMk id="27" creationId="{047C8CCB-F95D-4249-92DD-651249D3535A}"/>
          </ac:spMkLst>
        </pc:spChg>
        <pc:picChg chg="add del mod ord">
          <ac:chgData name="Sangeetha K (THP)" userId="S::sa40034100@wipro.com::6e896195-a2c3-4c88-be3b-cbbaf74ba9e9" providerId="AD" clId="Web-{AD199188-B723-4971-852A-96A8BDFC8D59}" dt="2019-08-05T09:44:26.276" v="2124"/>
          <ac:picMkLst>
            <pc:docMk/>
            <pc:sldMk cId="4049575597" sldId="265"/>
            <ac:picMk id="3" creationId="{0CECB9ED-89CA-48C9-8512-63B1E1C912D3}"/>
          </ac:picMkLst>
        </pc:picChg>
        <pc:picChg chg="ord">
          <ac:chgData name="Sangeetha K (THP)" userId="S::sa40034100@wipro.com::6e896195-a2c3-4c88-be3b-cbbaf74ba9e9" providerId="AD" clId="Web-{AD199188-B723-4971-852A-96A8BDFC8D59}" dt="2019-08-05T09:42:07.728" v="2105"/>
          <ac:picMkLst>
            <pc:docMk/>
            <pc:sldMk cId="4049575597" sldId="265"/>
            <ac:picMk id="20" creationId="{F06E932D-3F01-45F1-94EA-CB4DE9D49A3A}"/>
          </ac:picMkLst>
        </pc:picChg>
      </pc:sldChg>
      <pc:sldChg chg="addSp delSp modSp modTransition">
        <pc:chgData name="Sangeetha K (THP)" userId="S::sa40034100@wipro.com::6e896195-a2c3-4c88-be3b-cbbaf74ba9e9" providerId="AD" clId="Web-{AD199188-B723-4971-852A-96A8BDFC8D59}" dt="2019-08-05T08:41:53.104" v="2002"/>
        <pc:sldMkLst>
          <pc:docMk/>
          <pc:sldMk cId="2249542795" sldId="266"/>
        </pc:sldMkLst>
        <pc:spChg chg="mod">
          <ac:chgData name="Sangeetha K (THP)" userId="S::sa40034100@wipro.com::6e896195-a2c3-4c88-be3b-cbbaf74ba9e9" providerId="AD" clId="Web-{AD199188-B723-4971-852A-96A8BDFC8D59}" dt="2019-08-05T06:54:32.521" v="1901" actId="20577"/>
          <ac:spMkLst>
            <pc:docMk/>
            <pc:sldMk cId="2249542795" sldId="266"/>
            <ac:spMk id="5" creationId="{260F6097-11FE-4C10-B8FD-DA179D4C81B6}"/>
          </ac:spMkLst>
        </pc:spChg>
        <pc:spChg chg="mod">
          <ac:chgData name="Sangeetha K (THP)" userId="S::sa40034100@wipro.com::6e896195-a2c3-4c88-be3b-cbbaf74ba9e9" providerId="AD" clId="Web-{AD199188-B723-4971-852A-96A8BDFC8D59}" dt="2019-08-05T06:06:27.422" v="1009" actId="1076"/>
          <ac:spMkLst>
            <pc:docMk/>
            <pc:sldMk cId="2249542795" sldId="266"/>
            <ac:spMk id="7" creationId="{FD81A6F9-CC79-48E4-AD5A-1DCBF721A036}"/>
          </ac:spMkLst>
        </pc:spChg>
        <pc:picChg chg="del">
          <ac:chgData name="Sangeetha K (THP)" userId="S::sa40034100@wipro.com::6e896195-a2c3-4c88-be3b-cbbaf74ba9e9" providerId="AD" clId="Web-{AD199188-B723-4971-852A-96A8BDFC8D59}" dt="2019-08-05T06:05:06.609" v="991"/>
          <ac:picMkLst>
            <pc:docMk/>
            <pc:sldMk cId="2249542795" sldId="266"/>
            <ac:picMk id="8" creationId="{706BCCE2-AC9E-46FA-B83C-2ACBE1317C66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6:06:35.172" v="1011" actId="14100"/>
          <ac:picMkLst>
            <pc:docMk/>
            <pc:sldMk cId="2249542795" sldId="266"/>
            <ac:picMk id="9" creationId="{526715E9-7FEF-4C6A-93D2-8A87827BD97E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6:05:44.578" v="999"/>
          <ac:picMkLst>
            <pc:docMk/>
            <pc:sldMk cId="2249542795" sldId="266"/>
            <ac:picMk id="10" creationId="{9840237E-97E9-4094-9305-A041D6982133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6:06:46.109" v="1013" actId="14100"/>
          <ac:picMkLst>
            <pc:docMk/>
            <pc:sldMk cId="2249542795" sldId="266"/>
            <ac:picMk id="12" creationId="{DC10A5B2-141F-4B50-B6DA-2A52A9ED9556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6:50:47.722" v="1884" actId="14100"/>
          <ac:picMkLst>
            <pc:docMk/>
            <pc:sldMk cId="2249542795" sldId="266"/>
            <ac:picMk id="14" creationId="{79115F53-91ED-4C17-B8BC-F77A429CDCB5}"/>
          </ac:picMkLst>
        </pc:picChg>
      </pc:sldChg>
      <pc:sldChg chg="addSp modSp">
        <pc:chgData name="Sangeetha K (THP)" userId="S::sa40034100@wipro.com::6e896195-a2c3-4c88-be3b-cbbaf74ba9e9" providerId="AD" clId="Web-{AD199188-B723-4971-852A-96A8BDFC8D59}" dt="2019-08-05T09:39:58.465" v="2084" actId="14100"/>
        <pc:sldMkLst>
          <pc:docMk/>
          <pc:sldMk cId="2613720556" sldId="268"/>
        </pc:sldMkLst>
        <pc:spChg chg="mod">
          <ac:chgData name="Sangeetha K (THP)" userId="S::sa40034100@wipro.com::6e896195-a2c3-4c88-be3b-cbbaf74ba9e9" providerId="AD" clId="Web-{AD199188-B723-4971-852A-96A8BDFC8D59}" dt="2019-08-05T09:39:37.993" v="2079" actId="1076"/>
          <ac:spMkLst>
            <pc:docMk/>
            <pc:sldMk cId="2613720556" sldId="268"/>
            <ac:spMk id="31" creationId="{9EC8F801-99EE-4B0F-A62A-4FB58F27FD3A}"/>
          </ac:spMkLst>
        </pc:spChg>
        <pc:picChg chg="add mod ord">
          <ac:chgData name="Sangeetha K (THP)" userId="S::sa40034100@wipro.com::6e896195-a2c3-4c88-be3b-cbbaf74ba9e9" providerId="AD" clId="Web-{AD199188-B723-4971-852A-96A8BDFC8D59}" dt="2019-08-05T09:39:58.465" v="2084" actId="14100"/>
          <ac:picMkLst>
            <pc:docMk/>
            <pc:sldMk cId="2613720556" sldId="268"/>
            <ac:picMk id="3" creationId="{22DE9FE0-079C-4EA9-BA15-EE83E3549862}"/>
          </ac:picMkLst>
        </pc:picChg>
        <pc:picChg chg="ord">
          <ac:chgData name="Sangeetha K (THP)" userId="S::sa40034100@wipro.com::6e896195-a2c3-4c88-be3b-cbbaf74ba9e9" providerId="AD" clId="Web-{AD199188-B723-4971-852A-96A8BDFC8D59}" dt="2019-08-05T09:38:42.195" v="2070"/>
          <ac:picMkLst>
            <pc:docMk/>
            <pc:sldMk cId="2613720556" sldId="268"/>
            <ac:picMk id="32" creationId="{51F92E86-66C7-48B8-BC82-545949D723AA}"/>
          </ac:picMkLst>
        </pc:picChg>
      </pc:sldChg>
      <pc:sldChg chg="addSp delSp modSp modTransition">
        <pc:chgData name="Sangeetha K (THP)" userId="S::sa40034100@wipro.com::6e896195-a2c3-4c88-be3b-cbbaf74ba9e9" providerId="AD" clId="Web-{AD199188-B723-4971-852A-96A8BDFC8D59}" dt="2019-08-05T10:21:00.918" v="2170" actId="20577"/>
        <pc:sldMkLst>
          <pc:docMk/>
          <pc:sldMk cId="2158672202" sldId="270"/>
        </pc:sldMkLst>
        <pc:spChg chg="mod">
          <ac:chgData name="Sangeetha K (THP)" userId="S::sa40034100@wipro.com::6e896195-a2c3-4c88-be3b-cbbaf74ba9e9" providerId="AD" clId="Web-{AD199188-B723-4971-852A-96A8BDFC8D59}" dt="2019-08-05T10:21:00.918" v="2170" actId="20577"/>
          <ac:spMkLst>
            <pc:docMk/>
            <pc:sldMk cId="2158672202" sldId="270"/>
            <ac:spMk id="3" creationId="{9847F9E1-AF97-4F44-8439-44E01349C9E2}"/>
          </ac:spMkLst>
        </pc:spChg>
        <pc:spChg chg="mod">
          <ac:chgData name="Sangeetha K (THP)" userId="S::sa40034100@wipro.com::6e896195-a2c3-4c88-be3b-cbbaf74ba9e9" providerId="AD" clId="Web-{AD199188-B723-4971-852A-96A8BDFC8D59}" dt="2019-08-05T10:20:57.137" v="2167" actId="20577"/>
          <ac:spMkLst>
            <pc:docMk/>
            <pc:sldMk cId="2158672202" sldId="270"/>
            <ac:spMk id="4" creationId="{982A0453-2162-434C-95CB-F6C8F259DC89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6:18:30.567" v="1550" actId="14100"/>
          <ac:picMkLst>
            <pc:docMk/>
            <pc:sldMk cId="2158672202" sldId="270"/>
            <ac:picMk id="5" creationId="{83A13839-483C-4B80-9921-33C85DBCF01F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10:20:08.028" v="2130" actId="14100"/>
          <ac:picMkLst>
            <pc:docMk/>
            <pc:sldMk cId="2158672202" sldId="270"/>
            <ac:picMk id="6" creationId="{0C5AFD86-FC19-41AE-88D0-8F3679361A33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10:19:58.309" v="2127"/>
          <ac:picMkLst>
            <pc:docMk/>
            <pc:sldMk cId="2158672202" sldId="270"/>
            <ac:picMk id="8" creationId="{95E6A021-2BB9-4E66-A0BA-89EF4576D83B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6:50:13.956" v="1878" actId="14100"/>
          <ac:picMkLst>
            <pc:docMk/>
            <pc:sldMk cId="2158672202" sldId="270"/>
            <ac:picMk id="11" creationId="{B4445844-9040-41E8-BE35-EF90402C7577}"/>
          </ac:picMkLst>
        </pc:picChg>
      </pc:sldChg>
      <pc:sldChg chg="addSp modSp modTransition">
        <pc:chgData name="Sangeetha K (THP)" userId="S::sa40034100@wipro.com::6e896195-a2c3-4c88-be3b-cbbaf74ba9e9" providerId="AD" clId="Web-{AD199188-B723-4971-852A-96A8BDFC8D59}" dt="2019-08-05T08:41:57.808" v="2004"/>
        <pc:sldMkLst>
          <pc:docMk/>
          <pc:sldMk cId="3683281745" sldId="271"/>
        </pc:sldMkLst>
        <pc:spChg chg="add mod">
          <ac:chgData name="Sangeetha K (THP)" userId="S::sa40034100@wipro.com::6e896195-a2c3-4c88-be3b-cbbaf74ba9e9" providerId="AD" clId="Web-{AD199188-B723-4971-852A-96A8BDFC8D59}" dt="2019-08-05T06:25:44.430" v="1687" actId="1076"/>
          <ac:spMkLst>
            <pc:docMk/>
            <pc:sldMk cId="3683281745" sldId="271"/>
            <ac:spMk id="4" creationId="{8CB3995C-06C4-499C-847E-F40A076AFA1B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6:29:13.088" v="1817" actId="20577"/>
          <ac:spMkLst>
            <pc:docMk/>
            <pc:sldMk cId="3683281745" sldId="271"/>
            <ac:spMk id="5" creationId="{B5A253BC-110D-4B52-BF14-0B7397BFEF07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6:21:57.475" v="1560" actId="1076"/>
          <ac:picMkLst>
            <pc:docMk/>
            <pc:sldMk cId="3683281745" sldId="271"/>
            <ac:picMk id="3" creationId="{FCA6F7B0-20DD-4587-89A4-5D3754643950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6:49:26.643" v="1872" actId="14100"/>
          <ac:picMkLst>
            <pc:docMk/>
            <pc:sldMk cId="3683281745" sldId="271"/>
            <ac:picMk id="7" creationId="{ADF45942-0092-48FB-8FB6-273D5D7B932A}"/>
          </ac:picMkLst>
        </pc:picChg>
      </pc:sldChg>
      <pc:sldChg chg="addSp modSp">
        <pc:chgData name="Sangeetha K (THP)" userId="S::sa40034100@wipro.com::6e896195-a2c3-4c88-be3b-cbbaf74ba9e9" providerId="AD" clId="Web-{AD199188-B723-4971-852A-96A8BDFC8D59}" dt="2019-08-05T06:47:39.736" v="1864" actId="1076"/>
        <pc:sldMkLst>
          <pc:docMk/>
          <pc:sldMk cId="101256951" sldId="272"/>
        </pc:sldMkLst>
        <pc:spChg chg="add mod">
          <ac:chgData name="Sangeetha K (THP)" userId="S::sa40034100@wipro.com::6e896195-a2c3-4c88-be3b-cbbaf74ba9e9" providerId="AD" clId="Web-{AD199188-B723-4971-852A-96A8BDFC8D59}" dt="2019-08-05T06:30:29.495" v="1853" actId="20577"/>
          <ac:spMkLst>
            <pc:docMk/>
            <pc:sldMk cId="101256951" sldId="272"/>
            <ac:spMk id="3" creationId="{61CD8C48-04C1-4749-AF9F-DDB70C72CD6F}"/>
          </ac:spMkLst>
        </pc:spChg>
        <pc:picChg chg="add mod ord">
          <ac:chgData name="Sangeetha K (THP)" userId="S::sa40034100@wipro.com::6e896195-a2c3-4c88-be3b-cbbaf74ba9e9" providerId="AD" clId="Web-{AD199188-B723-4971-852A-96A8BDFC8D59}" dt="2019-08-05T06:47:39.736" v="1864" actId="1076"/>
          <ac:picMkLst>
            <pc:docMk/>
            <pc:sldMk cId="101256951" sldId="272"/>
            <ac:picMk id="4" creationId="{CA735614-AFA4-4372-B896-7009B9B7E020}"/>
          </ac:picMkLst>
        </pc:picChg>
      </pc:sldChg>
      <pc:sldChg chg="addSp modSp">
        <pc:chgData name="Sangeetha K (THP)" userId="S::sa40034100@wipro.com::6e896195-a2c3-4c88-be3b-cbbaf74ba9e9" providerId="AD" clId="Web-{AD199188-B723-4971-852A-96A8BDFC8D59}" dt="2019-08-05T09:36:02.366" v="2050" actId="14100"/>
        <pc:sldMkLst>
          <pc:docMk/>
          <pc:sldMk cId="184895331" sldId="273"/>
        </pc:sldMkLst>
        <pc:picChg chg="add mod ord">
          <ac:chgData name="Sangeetha K (THP)" userId="S::sa40034100@wipro.com::6e896195-a2c3-4c88-be3b-cbbaf74ba9e9" providerId="AD" clId="Web-{AD199188-B723-4971-852A-96A8BDFC8D59}" dt="2019-08-05T09:36:02.366" v="2050" actId="14100"/>
          <ac:picMkLst>
            <pc:docMk/>
            <pc:sldMk cId="184895331" sldId="273"/>
            <ac:picMk id="3" creationId="{A66926F6-35CC-42FD-96D7-518EFE64780A}"/>
          </ac:picMkLst>
        </pc:picChg>
      </pc:sldChg>
      <pc:sldChg chg="addSp modSp">
        <pc:chgData name="Sangeetha K (THP)" userId="S::sa40034100@wipro.com::6e896195-a2c3-4c88-be3b-cbbaf74ba9e9" providerId="AD" clId="Web-{AD199188-B723-4971-852A-96A8BDFC8D59}" dt="2019-08-05T09:41:05.228" v="2093" actId="14100"/>
        <pc:sldMkLst>
          <pc:docMk/>
          <pc:sldMk cId="4288491580" sldId="275"/>
        </pc:sldMkLst>
        <pc:spChg chg="ord">
          <ac:chgData name="Sangeetha K (THP)" userId="S::sa40034100@wipro.com::6e896195-a2c3-4c88-be3b-cbbaf74ba9e9" providerId="AD" clId="Web-{AD199188-B723-4971-852A-96A8BDFC8D59}" dt="2019-08-05T09:40:41.852" v="2089"/>
          <ac:spMkLst>
            <pc:docMk/>
            <pc:sldMk cId="4288491580" sldId="275"/>
            <ac:spMk id="9" creationId="{AB45A142-4255-493C-8284-5D566C121B10}"/>
          </ac:spMkLst>
        </pc:spChg>
        <pc:picChg chg="add mod ord">
          <ac:chgData name="Sangeetha K (THP)" userId="S::sa40034100@wipro.com::6e896195-a2c3-4c88-be3b-cbbaf74ba9e9" providerId="AD" clId="Web-{AD199188-B723-4971-852A-96A8BDFC8D59}" dt="2019-08-05T09:41:05.228" v="2093" actId="14100"/>
          <ac:picMkLst>
            <pc:docMk/>
            <pc:sldMk cId="4288491580" sldId="275"/>
            <ac:picMk id="3" creationId="{68989F81-ED5B-4319-9BF2-99A35178FE5F}"/>
          </ac:picMkLst>
        </pc:picChg>
      </pc:sldChg>
      <pc:sldChg chg="addSp modSp addAnim modAnim">
        <pc:chgData name="Sangeetha K (THP)" userId="S::sa40034100@wipro.com::6e896195-a2c3-4c88-be3b-cbbaf74ba9e9" providerId="AD" clId="Web-{AD199188-B723-4971-852A-96A8BDFC8D59}" dt="2019-08-05T08:40:36.557" v="1990"/>
        <pc:sldMkLst>
          <pc:docMk/>
          <pc:sldMk cId="1450667175" sldId="278"/>
        </pc:sldMkLst>
        <pc:spChg chg="mod">
          <ac:chgData name="Sangeetha K (THP)" userId="S::sa40034100@wipro.com::6e896195-a2c3-4c88-be3b-cbbaf74ba9e9" providerId="AD" clId="Web-{AD199188-B723-4971-852A-96A8BDFC8D59}" dt="2019-08-05T08:37:46.400" v="1924" actId="1076"/>
          <ac:spMkLst>
            <pc:docMk/>
            <pc:sldMk cId="1450667175" sldId="278"/>
            <ac:spMk id="3" creationId="{A207CA0C-7E7A-4830-BAD3-3A841605AA0F}"/>
          </ac:spMkLst>
        </pc:spChg>
        <pc:spChg chg="mod">
          <ac:chgData name="Sangeetha K (THP)" userId="S::sa40034100@wipro.com::6e896195-a2c3-4c88-be3b-cbbaf74ba9e9" providerId="AD" clId="Web-{AD199188-B723-4971-852A-96A8BDFC8D59}" dt="2019-08-05T08:37:50.869" v="1925" actId="1076"/>
          <ac:spMkLst>
            <pc:docMk/>
            <pc:sldMk cId="1450667175" sldId="278"/>
            <ac:spMk id="4" creationId="{0A41F784-C20C-4B61-8508-315F61BB8A36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8:40:19.510" v="1986" actId="1076"/>
          <ac:spMkLst>
            <pc:docMk/>
            <pc:sldMk cId="1450667175" sldId="278"/>
            <ac:spMk id="6" creationId="{F3632962-214C-4AEB-A4BE-21079E2339DB}"/>
          </ac:spMkLst>
        </pc:spChg>
        <pc:picChg chg="mod">
          <ac:chgData name="Sangeetha K (THP)" userId="S::sa40034100@wipro.com::6e896195-a2c3-4c88-be3b-cbbaf74ba9e9" providerId="AD" clId="Web-{AD199188-B723-4971-852A-96A8BDFC8D59}" dt="2019-08-05T05:23:40.888" v="784" actId="14100"/>
          <ac:picMkLst>
            <pc:docMk/>
            <pc:sldMk cId="1450667175" sldId="278"/>
            <ac:picMk id="22" creationId="{44E6FD01-CE66-4F32-B3E1-7F58D5916EFA}"/>
          </ac:picMkLst>
        </pc:picChg>
        <pc:picChg chg="mod">
          <ac:chgData name="Sangeetha K (THP)" userId="S::sa40034100@wipro.com::6e896195-a2c3-4c88-be3b-cbbaf74ba9e9" providerId="AD" clId="Web-{AD199188-B723-4971-852A-96A8BDFC8D59}" dt="2019-08-05T08:40:14.979" v="1985" actId="1076"/>
          <ac:picMkLst>
            <pc:docMk/>
            <pc:sldMk cId="1450667175" sldId="278"/>
            <ac:picMk id="45" creationId="{8C69C894-834F-4AE8-887F-276DA112A755}"/>
          </ac:picMkLst>
        </pc:picChg>
      </pc:sldChg>
      <pc:sldChg chg="addSp delSp modSp del">
        <pc:chgData name="Sangeetha K (THP)" userId="S::sa40034100@wipro.com::6e896195-a2c3-4c88-be3b-cbbaf74ba9e9" providerId="AD" clId="Web-{AD199188-B723-4971-852A-96A8BDFC8D59}" dt="2019-08-05T09:35:23.819" v="2044"/>
        <pc:sldMkLst>
          <pc:docMk/>
          <pc:sldMk cId="1536940515" sldId="279"/>
        </pc:sldMkLst>
        <pc:spChg chg="mod">
          <ac:chgData name="Sangeetha K (THP)" userId="S::sa40034100@wipro.com::6e896195-a2c3-4c88-be3b-cbbaf74ba9e9" providerId="AD" clId="Web-{AD199188-B723-4971-852A-96A8BDFC8D59}" dt="2019-08-05T04:56:11.485" v="149" actId="20577"/>
          <ac:spMkLst>
            <pc:docMk/>
            <pc:sldMk cId="1536940515" sldId="279"/>
            <ac:spMk id="3" creationId="{318C8A1F-F21C-48E1-A400-BA9E0C6CBBB8}"/>
          </ac:spMkLst>
        </pc:spChg>
        <pc:picChg chg="add del mod">
          <ac:chgData name="Sangeetha K (THP)" userId="S::sa40034100@wipro.com::6e896195-a2c3-4c88-be3b-cbbaf74ba9e9" providerId="AD" clId="Web-{AD199188-B723-4971-852A-96A8BDFC8D59}" dt="2019-08-05T04:53:34.478" v="126"/>
          <ac:picMkLst>
            <pc:docMk/>
            <pc:sldMk cId="1536940515" sldId="279"/>
            <ac:picMk id="4" creationId="{AEB08965-BD92-40C5-B700-22F0525744EA}"/>
          </ac:picMkLst>
        </pc:picChg>
      </pc:sldChg>
      <pc:sldChg chg="addSp delSp modSp modTransition">
        <pc:chgData name="Sangeetha K (THP)" userId="S::sa40034100@wipro.com::6e896195-a2c3-4c88-be3b-cbbaf74ba9e9" providerId="AD" clId="Web-{AD199188-B723-4971-852A-96A8BDFC8D59}" dt="2019-08-05T08:41:50.589" v="2001"/>
        <pc:sldMkLst>
          <pc:docMk/>
          <pc:sldMk cId="2240246088" sldId="281"/>
        </pc:sldMkLst>
        <pc:spChg chg="add mod">
          <ac:chgData name="Sangeetha K (THP)" userId="S::sa40034100@wipro.com::6e896195-a2c3-4c88-be3b-cbbaf74ba9e9" providerId="AD" clId="Web-{AD199188-B723-4971-852A-96A8BDFC8D59}" dt="2019-08-05T04:38:08.221" v="23" actId="1076"/>
          <ac:spMkLst>
            <pc:docMk/>
            <pc:sldMk cId="2240246088" sldId="281"/>
            <ac:spMk id="4" creationId="{7A61A19B-A155-4C14-9FA3-530D2278A523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6:07:50.641" v="1033" actId="1076"/>
          <ac:spMkLst>
            <pc:docMk/>
            <pc:sldMk cId="2240246088" sldId="281"/>
            <ac:spMk id="7" creationId="{68271612-70CC-436A-A594-8F0A8F996587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6:54:11.474" v="1893" actId="20577"/>
          <ac:spMkLst>
            <pc:docMk/>
            <pc:sldMk cId="2240246088" sldId="281"/>
            <ac:spMk id="8" creationId="{1DBEB3B6-7E1E-4CCA-898F-50F02083852C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6:17:47.489" v="1541" actId="20577"/>
          <ac:spMkLst>
            <pc:docMk/>
            <pc:sldMk cId="2240246088" sldId="281"/>
            <ac:spMk id="12" creationId="{D7D1700B-8A8B-4DEF-BB56-B5CE5FD62C57}"/>
          </ac:spMkLst>
        </pc:spChg>
        <pc:picChg chg="add">
          <ac:chgData name="Sangeetha K (THP)" userId="S::sa40034100@wipro.com::6e896195-a2c3-4c88-be3b-cbbaf74ba9e9" providerId="AD" clId="Web-{AD199188-B723-4971-852A-96A8BDFC8D59}" dt="2019-08-05T04:39:37.550" v="25"/>
          <ac:picMkLst>
            <pc:docMk/>
            <pc:sldMk cId="2240246088" sldId="281"/>
            <ac:picMk id="6" creationId="{E7567686-BDB8-41E3-A6F8-44BFE4AB31C5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4:38:16.862" v="24"/>
          <ac:picMkLst>
            <pc:docMk/>
            <pc:sldMk cId="2240246088" sldId="281"/>
            <ac:picMk id="9" creationId="{62D042BD-19A8-48DF-9952-ECC34AE75F5A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6:51:51.348" v="1892" actId="1076"/>
          <ac:picMkLst>
            <pc:docMk/>
            <pc:sldMk cId="2240246088" sldId="281"/>
            <ac:picMk id="13" creationId="{B01066F9-F64A-410D-B06A-6C26CC5CE2CE}"/>
          </ac:picMkLst>
        </pc:picChg>
      </pc:sldChg>
      <pc:sldChg chg="modSp modTransition">
        <pc:chgData name="Sangeetha K (THP)" userId="S::sa40034100@wipro.com::6e896195-a2c3-4c88-be3b-cbbaf74ba9e9" providerId="AD" clId="Web-{AD199188-B723-4971-852A-96A8BDFC8D59}" dt="2019-08-05T08:41:48.073" v="2000"/>
        <pc:sldMkLst>
          <pc:docMk/>
          <pc:sldMk cId="3394229151" sldId="282"/>
        </pc:sldMkLst>
        <pc:spChg chg="mod">
          <ac:chgData name="Sangeetha K (THP)" userId="S::sa40034100@wipro.com::6e896195-a2c3-4c88-be3b-cbbaf74ba9e9" providerId="AD" clId="Web-{AD199188-B723-4971-852A-96A8BDFC8D59}" dt="2019-08-05T04:37:31.674" v="20" actId="1076"/>
          <ac:spMkLst>
            <pc:docMk/>
            <pc:sldMk cId="3394229151" sldId="282"/>
            <ac:spMk id="6" creationId="{2D2ABC54-2C48-4CF2-9A9E-473F7E101DC2}"/>
          </ac:spMkLst>
        </pc:spChg>
        <pc:picChg chg="mod">
          <ac:chgData name="Sangeetha K (THP)" userId="S::sa40034100@wipro.com::6e896195-a2c3-4c88-be3b-cbbaf74ba9e9" providerId="AD" clId="Web-{AD199188-B723-4971-852A-96A8BDFC8D59}" dt="2019-08-05T04:37:25.580" v="19" actId="1076"/>
          <ac:picMkLst>
            <pc:docMk/>
            <pc:sldMk cId="3394229151" sldId="282"/>
            <ac:picMk id="4" creationId="{73CE1E1C-56B7-417C-8986-0144AB76B646}"/>
          </ac:picMkLst>
        </pc:picChg>
      </pc:sldChg>
      <pc:sldChg chg="addSp delSp modSp new del">
        <pc:chgData name="Sangeetha K (THP)" userId="S::sa40034100@wipro.com::6e896195-a2c3-4c88-be3b-cbbaf74ba9e9" providerId="AD" clId="Web-{AD199188-B723-4971-852A-96A8BDFC8D59}" dt="2019-08-05T04:44:33.646" v="52"/>
        <pc:sldMkLst>
          <pc:docMk/>
          <pc:sldMk cId="419888313" sldId="283"/>
        </pc:sldMkLst>
        <pc:spChg chg="del">
          <ac:chgData name="Sangeetha K (THP)" userId="S::sa40034100@wipro.com::6e896195-a2c3-4c88-be3b-cbbaf74ba9e9" providerId="AD" clId="Web-{AD199188-B723-4971-852A-96A8BDFC8D59}" dt="2019-08-05T04:44:02.489" v="47"/>
          <ac:spMkLst>
            <pc:docMk/>
            <pc:sldMk cId="419888313" sldId="283"/>
            <ac:spMk id="2" creationId="{6158D927-7561-429B-B9B5-1F54FA6F9973}"/>
          </ac:spMkLst>
        </pc:spChg>
        <pc:spChg chg="del">
          <ac:chgData name="Sangeetha K (THP)" userId="S::sa40034100@wipro.com::6e896195-a2c3-4c88-be3b-cbbaf74ba9e9" providerId="AD" clId="Web-{AD199188-B723-4971-852A-96A8BDFC8D59}" dt="2019-08-05T04:43:15.255" v="42"/>
          <ac:spMkLst>
            <pc:docMk/>
            <pc:sldMk cId="419888313" sldId="283"/>
            <ac:spMk id="3" creationId="{4550274D-EFD2-4EEE-8C26-37E874E9AF03}"/>
          </ac:spMkLst>
        </pc:spChg>
        <pc:spChg chg="add del mod">
          <ac:chgData name="Sangeetha K (THP)" userId="S::sa40034100@wipro.com::6e896195-a2c3-4c88-be3b-cbbaf74ba9e9" providerId="AD" clId="Web-{AD199188-B723-4971-852A-96A8BDFC8D59}" dt="2019-08-05T04:43:25.708" v="44"/>
          <ac:spMkLst>
            <pc:docMk/>
            <pc:sldMk cId="419888313" sldId="283"/>
            <ac:spMk id="9" creationId="{B8485830-1C20-405A-95D0-7BB72B6F70F7}"/>
          </ac:spMkLst>
        </pc:spChg>
        <pc:spChg chg="add del mod">
          <ac:chgData name="Sangeetha K (THP)" userId="S::sa40034100@wipro.com::6e896195-a2c3-4c88-be3b-cbbaf74ba9e9" providerId="AD" clId="Web-{AD199188-B723-4971-852A-96A8BDFC8D59}" dt="2019-08-05T04:43:48.333" v="46"/>
          <ac:spMkLst>
            <pc:docMk/>
            <pc:sldMk cId="419888313" sldId="283"/>
            <ac:spMk id="13" creationId="{4C68488C-C7FE-4EFA-999C-22052699B1B7}"/>
          </ac:spMkLst>
        </pc:spChg>
        <pc:picChg chg="add del mod">
          <ac:chgData name="Sangeetha K (THP)" userId="S::sa40034100@wipro.com::6e896195-a2c3-4c88-be3b-cbbaf74ba9e9" providerId="AD" clId="Web-{AD199188-B723-4971-852A-96A8BDFC8D59}" dt="2019-08-05T04:43:09.083" v="41"/>
          <ac:picMkLst>
            <pc:docMk/>
            <pc:sldMk cId="419888313" sldId="283"/>
            <ac:picMk id="5" creationId="{155DE991-AFFE-4B8A-AFE8-1903CBB3FA77}"/>
          </ac:picMkLst>
        </pc:picChg>
        <pc:picChg chg="add del mod ord">
          <ac:chgData name="Sangeetha K (THP)" userId="S::sa40034100@wipro.com::6e896195-a2c3-4c88-be3b-cbbaf74ba9e9" providerId="AD" clId="Web-{AD199188-B723-4971-852A-96A8BDFC8D59}" dt="2019-08-05T04:43:19.551" v="43"/>
          <ac:picMkLst>
            <pc:docMk/>
            <pc:sldMk cId="419888313" sldId="283"/>
            <ac:picMk id="6" creationId="{E818A4CB-927F-4167-BE64-B01107AC00FD}"/>
          </ac:picMkLst>
        </pc:picChg>
        <pc:picChg chg="add del mod ord">
          <ac:chgData name="Sangeetha K (THP)" userId="S::sa40034100@wipro.com::6e896195-a2c3-4c88-be3b-cbbaf74ba9e9" providerId="AD" clId="Web-{AD199188-B723-4971-852A-96A8BDFC8D59}" dt="2019-08-05T04:43:28.552" v="45"/>
          <ac:picMkLst>
            <pc:docMk/>
            <pc:sldMk cId="419888313" sldId="283"/>
            <ac:picMk id="10" creationId="{048D07DB-E0F3-43C1-95B0-BB8015A7907D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4:44:22.396" v="51" actId="1076"/>
          <ac:picMkLst>
            <pc:docMk/>
            <pc:sldMk cId="419888313" sldId="283"/>
            <ac:picMk id="14" creationId="{0BC2BC0D-2B52-4543-B3C4-48F4303A742B}"/>
          </ac:picMkLst>
        </pc:picChg>
      </pc:sldChg>
      <pc:sldChg chg="addSp delSp modSp new modTransition">
        <pc:chgData name="Sangeetha K (THP)" userId="S::sa40034100@wipro.com::6e896195-a2c3-4c88-be3b-cbbaf74ba9e9" providerId="AD" clId="Web-{AD199188-B723-4971-852A-96A8BDFC8D59}" dt="2019-08-05T08:41:17.620" v="1991"/>
        <pc:sldMkLst>
          <pc:docMk/>
          <pc:sldMk cId="959073654" sldId="283"/>
        </pc:sldMkLst>
        <pc:spChg chg="add mod">
          <ac:chgData name="Sangeetha K (THP)" userId="S::sa40034100@wipro.com::6e896195-a2c3-4c88-be3b-cbbaf74ba9e9" providerId="AD" clId="Web-{AD199188-B723-4971-852A-96A8BDFC8D59}" dt="2019-08-05T05:28:29.796" v="826" actId="14100"/>
          <ac:spMkLst>
            <pc:docMk/>
            <pc:sldMk cId="959073654" sldId="283"/>
            <ac:spMk id="6" creationId="{FDA3372E-2BC1-4410-8E77-2A23BFC3AF13}"/>
          </ac:spMkLst>
        </pc:spChg>
        <pc:picChg chg="add del mod">
          <ac:chgData name="Sangeetha K (THP)" userId="S::sa40034100@wipro.com::6e896195-a2c3-4c88-be3b-cbbaf74ba9e9" providerId="AD" clId="Web-{AD199188-B723-4971-852A-96A8BDFC8D59}" dt="2019-08-05T05:46:35.460" v="940"/>
          <ac:picMkLst>
            <pc:docMk/>
            <pc:sldMk cId="959073654" sldId="283"/>
            <ac:picMk id="2" creationId="{0892EE4B-6505-48F6-B18C-3D8E63AAE39E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5:36:49.034" v="851" actId="14100"/>
          <ac:picMkLst>
            <pc:docMk/>
            <pc:sldMk cId="959073654" sldId="283"/>
            <ac:picMk id="5" creationId="{E09C356B-A37A-4419-ABBE-9DBC85FF7351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5:46:52.023" v="947" actId="14100"/>
          <ac:picMkLst>
            <pc:docMk/>
            <pc:sldMk cId="959073654" sldId="283"/>
            <ac:picMk id="7" creationId="{85E38F19-E0B4-43DD-B81C-FB9BFA9E6AA3}"/>
          </ac:picMkLst>
        </pc:picChg>
      </pc:sldChg>
      <pc:sldChg chg="addSp delSp modSp new del mod ord setBg">
        <pc:chgData name="Sangeetha K (THP)" userId="S::sa40034100@wipro.com::6e896195-a2c3-4c88-be3b-cbbaf74ba9e9" providerId="AD" clId="Web-{AD199188-B723-4971-852A-96A8BDFC8D59}" dt="2019-08-05T04:52:54.109" v="121"/>
        <pc:sldMkLst>
          <pc:docMk/>
          <pc:sldMk cId="2467404259" sldId="283"/>
        </pc:sldMkLst>
        <pc:spChg chg="add">
          <ac:chgData name="Sangeetha K (THP)" userId="S::sa40034100@wipro.com::6e896195-a2c3-4c88-be3b-cbbaf74ba9e9" providerId="AD" clId="Web-{AD199188-B723-4971-852A-96A8BDFC8D59}" dt="2019-08-05T04:46:48.390" v="68"/>
          <ac:spMkLst>
            <pc:docMk/>
            <pc:sldMk cId="2467404259" sldId="283"/>
            <ac:spMk id="6" creationId="{A9F529C3-C941-49FD-8C67-82F134F64BDB}"/>
          </ac:spMkLst>
        </pc:spChg>
        <pc:spChg chg="add">
          <ac:chgData name="Sangeetha K (THP)" userId="S::sa40034100@wipro.com::6e896195-a2c3-4c88-be3b-cbbaf74ba9e9" providerId="AD" clId="Web-{AD199188-B723-4971-852A-96A8BDFC8D59}" dt="2019-08-05T04:46:48.390" v="68"/>
          <ac:spMkLst>
            <pc:docMk/>
            <pc:sldMk cId="2467404259" sldId="283"/>
            <ac:spMk id="7" creationId="{20586029-32A0-47E5-9AEC-AE3ABA6B94D0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4:46:31.068" v="65"/>
          <ac:spMkLst>
            <pc:docMk/>
            <pc:sldMk cId="2467404259" sldId="283"/>
            <ac:spMk id="9" creationId="{A9F529C3-C941-49FD-8C67-82F134F64BDB}"/>
          </ac:spMkLst>
        </pc:spChg>
        <pc:spChg chg="add del mod">
          <ac:chgData name="Sangeetha K (THP)" userId="S::sa40034100@wipro.com::6e896195-a2c3-4c88-be3b-cbbaf74ba9e9" providerId="AD" clId="Web-{AD199188-B723-4971-852A-96A8BDFC8D59}" dt="2019-08-05T04:50:03.779" v="104"/>
          <ac:spMkLst>
            <pc:docMk/>
            <pc:sldMk cId="2467404259" sldId="283"/>
            <ac:spMk id="10" creationId="{39FF51B0-8872-4051-824B-E64B4B971C88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4:46:31.068" v="65"/>
          <ac:spMkLst>
            <pc:docMk/>
            <pc:sldMk cId="2467404259" sldId="283"/>
            <ac:spMk id="11" creationId="{20586029-32A0-47E5-9AEC-AE3ABA6B94D0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4:51:16.953" v="111"/>
          <ac:spMkLst>
            <pc:docMk/>
            <pc:sldMk cId="2467404259" sldId="283"/>
            <ac:spMk id="14" creationId="{ED2959F9-E1C5-472C-8D95-EDB7254C062D}"/>
          </ac:spMkLst>
        </pc:spChg>
        <pc:picChg chg="add del mod ord">
          <ac:chgData name="Sangeetha K (THP)" userId="S::sa40034100@wipro.com::6e896195-a2c3-4c88-be3b-cbbaf74ba9e9" providerId="AD" clId="Web-{AD199188-B723-4971-852A-96A8BDFC8D59}" dt="2019-08-05T04:50:09.163" v="105"/>
          <ac:picMkLst>
            <pc:docMk/>
            <pc:sldMk cId="2467404259" sldId="283"/>
            <ac:picMk id="3" creationId="{C2676FD9-0056-469E-9BE1-72E9E98D5B16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4:52:21.777" v="119"/>
          <ac:picMkLst>
            <pc:docMk/>
            <pc:sldMk cId="2467404259" sldId="283"/>
            <ac:picMk id="4" creationId="{1F7A34E9-7842-4E24-A45D-3C509EA524EF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4:52:11.720" v="117"/>
          <ac:picMkLst>
            <pc:docMk/>
            <pc:sldMk cId="2467404259" sldId="283"/>
            <ac:picMk id="12" creationId="{AC36A5A0-D7AA-45C7-BF72-BD9821B47A0D}"/>
          </ac:picMkLst>
        </pc:picChg>
        <pc:cxnChg chg="add">
          <ac:chgData name="Sangeetha K (THP)" userId="S::sa40034100@wipro.com::6e896195-a2c3-4c88-be3b-cbbaf74ba9e9" providerId="AD" clId="Web-{AD199188-B723-4971-852A-96A8BDFC8D59}" dt="2019-08-05T04:46:48.390" v="68"/>
          <ac:cxnSpMkLst>
            <pc:docMk/>
            <pc:sldMk cId="2467404259" sldId="283"/>
            <ac:cxnSpMk id="8" creationId="{8C730EAB-A532-4295-A302-FB4B90DB9F5E}"/>
          </ac:cxnSpMkLst>
        </pc:cxnChg>
        <pc:cxnChg chg="add del">
          <ac:chgData name="Sangeetha K (THP)" userId="S::sa40034100@wipro.com::6e896195-a2c3-4c88-be3b-cbbaf74ba9e9" providerId="AD" clId="Web-{AD199188-B723-4971-852A-96A8BDFC8D59}" dt="2019-08-05T04:46:31.068" v="65"/>
          <ac:cxnSpMkLst>
            <pc:docMk/>
            <pc:sldMk cId="2467404259" sldId="283"/>
            <ac:cxnSpMk id="13" creationId="{8C730EAB-A532-4295-A302-FB4B90DB9F5E}"/>
          </ac:cxnSpMkLst>
        </pc:cxnChg>
      </pc:sldChg>
      <pc:sldChg chg="addSp delSp modSp new del">
        <pc:chgData name="Sangeetha K (THP)" userId="S::sa40034100@wipro.com::6e896195-a2c3-4c88-be3b-cbbaf74ba9e9" providerId="AD" clId="Web-{AD199188-B723-4971-852A-96A8BDFC8D59}" dt="2019-08-05T04:55:08.871" v="141"/>
        <pc:sldMkLst>
          <pc:docMk/>
          <pc:sldMk cId="2519235084" sldId="283"/>
        </pc:sldMkLst>
        <pc:spChg chg="add del">
          <ac:chgData name="Sangeetha K (THP)" userId="S::sa40034100@wipro.com::6e896195-a2c3-4c88-be3b-cbbaf74ba9e9" providerId="AD" clId="Web-{AD199188-B723-4971-852A-96A8BDFC8D59}" dt="2019-08-05T04:53:41.551" v="127"/>
          <ac:spMkLst>
            <pc:docMk/>
            <pc:sldMk cId="2519235084" sldId="283"/>
            <ac:spMk id="3" creationId="{34E11973-A419-4094-9C23-0E5A5285DC79}"/>
          </ac:spMkLst>
        </pc:spChg>
        <pc:spChg chg="add">
          <ac:chgData name="Sangeetha K (THP)" userId="S::sa40034100@wipro.com::6e896195-a2c3-4c88-be3b-cbbaf74ba9e9" providerId="AD" clId="Web-{AD199188-B723-4971-852A-96A8BDFC8D59}" dt="2019-08-05T04:54:49.284" v="138"/>
          <ac:spMkLst>
            <pc:docMk/>
            <pc:sldMk cId="2519235084" sldId="283"/>
            <ac:spMk id="12" creationId="{43761AAE-4C63-4D1E-B35C-2FC09797486D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4:55:02.073" v="140"/>
          <ac:spMkLst>
            <pc:docMk/>
            <pc:sldMk cId="2519235084" sldId="283"/>
            <ac:spMk id="14" creationId="{BF3E990D-AFB5-4154-89F7-57BB2765C599}"/>
          </ac:spMkLst>
        </pc:spChg>
        <pc:picChg chg="add del mod ord">
          <ac:chgData name="Sangeetha K (THP)" userId="S::sa40034100@wipro.com::6e896195-a2c3-4c88-be3b-cbbaf74ba9e9" providerId="AD" clId="Web-{AD199188-B723-4971-852A-96A8BDFC8D59}" dt="2019-08-05T04:53:04.094" v="124"/>
          <ac:picMkLst>
            <pc:docMk/>
            <pc:sldMk cId="2519235084" sldId="283"/>
            <ac:picMk id="4" creationId="{BF528339-0487-4B50-8EA4-54C625D47482}"/>
          </ac:picMkLst>
        </pc:picChg>
        <pc:picChg chg="add del mod ord">
          <ac:chgData name="Sangeetha K (THP)" userId="S::sa40034100@wipro.com::6e896195-a2c3-4c88-be3b-cbbaf74ba9e9" providerId="AD" clId="Web-{AD199188-B723-4971-852A-96A8BDFC8D59}" dt="2019-08-05T04:54:53.022" v="139" actId="1076"/>
          <ac:picMkLst>
            <pc:docMk/>
            <pc:sldMk cId="2519235084" sldId="283"/>
            <ac:picMk id="7" creationId="{022F1E7E-C70F-436F-BEEE-4A33B4B786E1}"/>
          </ac:picMkLst>
        </pc:picChg>
        <pc:picChg chg="add del mod ord">
          <ac:chgData name="Sangeetha K (THP)" userId="S::sa40034100@wipro.com::6e896195-a2c3-4c88-be3b-cbbaf74ba9e9" providerId="AD" clId="Web-{AD199188-B723-4971-852A-96A8BDFC8D59}" dt="2019-08-05T04:55:02.073" v="140"/>
          <ac:picMkLst>
            <pc:docMk/>
            <pc:sldMk cId="2519235084" sldId="283"/>
            <ac:picMk id="8" creationId="{EAA5164B-7006-4F33-911C-600ABA91A4A0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4:54:24.214" v="133"/>
          <ac:picMkLst>
            <pc:docMk/>
            <pc:sldMk cId="2519235084" sldId="283"/>
            <ac:picMk id="10" creationId="{888ACFD0-FF7D-4D09-9293-DCE42BEDBC5A}"/>
          </ac:picMkLst>
        </pc:picChg>
      </pc:sldChg>
      <pc:sldChg chg="addSp delSp modSp new modTransition">
        <pc:chgData name="Sangeetha K (THP)" userId="S::sa40034100@wipro.com::6e896195-a2c3-4c88-be3b-cbbaf74ba9e9" providerId="AD" clId="Web-{AD199188-B723-4971-852A-96A8BDFC8D59}" dt="2019-08-05T08:41:24.136" v="1993"/>
        <pc:sldMkLst>
          <pc:docMk/>
          <pc:sldMk cId="2376326227" sldId="284"/>
        </pc:sldMkLst>
        <pc:spChg chg="add mod">
          <ac:chgData name="Sangeetha K (THP)" userId="S::sa40034100@wipro.com::6e896195-a2c3-4c88-be3b-cbbaf74ba9e9" providerId="AD" clId="Web-{AD199188-B723-4971-852A-96A8BDFC8D59}" dt="2019-08-05T05:03:04.410" v="291" actId="1076"/>
          <ac:spMkLst>
            <pc:docMk/>
            <pc:sldMk cId="2376326227" sldId="284"/>
            <ac:spMk id="6" creationId="{3EC5BA30-13FD-4C31-BEDA-E3CFC4862E6E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5:37:13.612" v="857" actId="14100"/>
          <ac:picMkLst>
            <pc:docMk/>
            <pc:sldMk cId="2376326227" sldId="284"/>
            <ac:picMk id="3" creationId="{6FE0D7CB-C3C6-4649-A583-373BE9691B35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5:53:07.025" v="950"/>
          <ac:picMkLst>
            <pc:docMk/>
            <pc:sldMk cId="2376326227" sldId="284"/>
            <ac:picMk id="4" creationId="{30ED2986-B31D-4C88-9C88-9843999E56EE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5:55:25.057" v="964" actId="14100"/>
          <ac:picMkLst>
            <pc:docMk/>
            <pc:sldMk cId="2376326227" sldId="284"/>
            <ac:picMk id="7" creationId="{DDA6FA16-82B2-4FE0-891F-2BDE3FCB18D6}"/>
          </ac:picMkLst>
        </pc:picChg>
      </pc:sldChg>
      <pc:sldChg chg="new del">
        <pc:chgData name="Sangeetha K (THP)" userId="S::sa40034100@wipro.com::6e896195-a2c3-4c88-be3b-cbbaf74ba9e9" providerId="AD" clId="Web-{AD199188-B723-4971-852A-96A8BDFC8D59}" dt="2019-08-05T05:04:11.145" v="308"/>
        <pc:sldMkLst>
          <pc:docMk/>
          <pc:sldMk cId="2355663570" sldId="285"/>
        </pc:sldMkLst>
      </pc:sldChg>
      <pc:sldChg chg="addSp delSp modSp new modTransition">
        <pc:chgData name="Sangeetha K (THP)" userId="S::sa40034100@wipro.com::6e896195-a2c3-4c88-be3b-cbbaf74ba9e9" providerId="AD" clId="Web-{AD199188-B723-4971-852A-96A8BDFC8D59}" dt="2019-08-05T08:41:29.604" v="1995"/>
        <pc:sldMkLst>
          <pc:docMk/>
          <pc:sldMk cId="3614778414" sldId="285"/>
        </pc:sldMkLst>
        <pc:spChg chg="add mod">
          <ac:chgData name="Sangeetha K (THP)" userId="S::sa40034100@wipro.com::6e896195-a2c3-4c88-be3b-cbbaf74ba9e9" providerId="AD" clId="Web-{AD199188-B723-4971-852A-96A8BDFC8D59}" dt="2019-08-05T05:33:34.861" v="832" actId="1076"/>
          <ac:spMkLst>
            <pc:docMk/>
            <pc:sldMk cId="3614778414" sldId="285"/>
            <ac:spMk id="6" creationId="{4025DD3A-5AFE-4A8D-A5A4-0E9395811EA2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5:37:56.128" v="862" actId="14100"/>
          <ac:picMkLst>
            <pc:docMk/>
            <pc:sldMk cId="3614778414" sldId="285"/>
            <ac:picMk id="3" creationId="{EF1A40A3-7F1A-45C4-8735-E8C4A28410B3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5:55:56.620" v="966"/>
          <ac:picMkLst>
            <pc:docMk/>
            <pc:sldMk cId="3614778414" sldId="285"/>
            <ac:picMk id="4" creationId="{35FF2D0A-E96C-414D-8126-945C3F1AFA59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5:56:36.308" v="983" actId="14100"/>
          <ac:picMkLst>
            <pc:docMk/>
            <pc:sldMk cId="3614778414" sldId="285"/>
            <ac:picMk id="7" creationId="{772F4D6B-CC73-4D48-8F32-F68514B51F34}"/>
          </ac:picMkLst>
        </pc:picChg>
      </pc:sldChg>
      <pc:sldChg chg="addSp delSp modSp new modTransition">
        <pc:chgData name="Sangeetha K (THP)" userId="S::sa40034100@wipro.com::6e896195-a2c3-4c88-be3b-cbbaf74ba9e9" providerId="AD" clId="Web-{AD199188-B723-4971-852A-96A8BDFC8D59}" dt="2019-08-05T08:41:36.776" v="1997"/>
        <pc:sldMkLst>
          <pc:docMk/>
          <pc:sldMk cId="793250820" sldId="286"/>
        </pc:sldMkLst>
        <pc:spChg chg="add mod">
          <ac:chgData name="Sangeetha K (THP)" userId="S::sa40034100@wipro.com::6e896195-a2c3-4c88-be3b-cbbaf74ba9e9" providerId="AD" clId="Web-{AD199188-B723-4971-852A-96A8BDFC8D59}" dt="2019-08-05T05:42:18.599" v="898" actId="14100"/>
          <ac:spMkLst>
            <pc:docMk/>
            <pc:sldMk cId="793250820" sldId="286"/>
            <ac:spMk id="6" creationId="{8A9F56B1-6851-4AD4-9C3C-9F927D00DC4D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5:38:37.878" v="872" actId="14100"/>
          <ac:picMkLst>
            <pc:docMk/>
            <pc:sldMk cId="793250820" sldId="286"/>
            <ac:picMk id="3" creationId="{13FAAB23-9866-4382-861C-9A605E3668BD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5:41:42.864" v="891"/>
          <ac:picMkLst>
            <pc:docMk/>
            <pc:sldMk cId="793250820" sldId="286"/>
            <ac:picMk id="4" creationId="{F9C1EAB7-3D77-47FF-A1D4-7131A83F242C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5:42:30.459" v="904" actId="14100"/>
          <ac:picMkLst>
            <pc:docMk/>
            <pc:sldMk cId="793250820" sldId="286"/>
            <ac:picMk id="7" creationId="{BE152723-741F-4906-AE07-A3E28D78ACD4}"/>
          </ac:picMkLst>
        </pc:picChg>
      </pc:sldChg>
      <pc:sldChg chg="addSp delSp modSp new modTransition">
        <pc:chgData name="Sangeetha K (THP)" userId="S::sa40034100@wipro.com::6e896195-a2c3-4c88-be3b-cbbaf74ba9e9" providerId="AD" clId="Web-{AD199188-B723-4971-852A-96A8BDFC8D59}" dt="2019-08-05T09:12:11.264" v="2011" actId="14100"/>
        <pc:sldMkLst>
          <pc:docMk/>
          <pc:sldMk cId="1422246529" sldId="287"/>
        </pc:sldMkLst>
        <pc:spChg chg="add mod">
          <ac:chgData name="Sangeetha K (THP)" userId="S::sa40034100@wipro.com::6e896195-a2c3-4c88-be3b-cbbaf74ba9e9" providerId="AD" clId="Web-{AD199188-B723-4971-852A-96A8BDFC8D59}" dt="2019-08-05T05:17:39.744" v="713" actId="20577"/>
          <ac:spMkLst>
            <pc:docMk/>
            <pc:sldMk cId="1422246529" sldId="287"/>
            <ac:spMk id="6" creationId="{D1344A32-BEB9-478B-834A-69DBD7259BE2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9:12:11.264" v="2011" actId="14100"/>
          <ac:picMkLst>
            <pc:docMk/>
            <pc:sldMk cId="1422246529" sldId="287"/>
            <ac:picMk id="2" creationId="{59E347E4-F851-43D7-83D3-C31131317D17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5:16:26.525" v="692" actId="1076"/>
          <ac:picMkLst>
            <pc:docMk/>
            <pc:sldMk cId="1422246529" sldId="287"/>
            <ac:picMk id="3" creationId="{A6B2F03D-09CF-478A-9E00-F03BAC6E20D1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6:03:24.952" v="985"/>
          <ac:picMkLst>
            <pc:docMk/>
            <pc:sldMk cId="1422246529" sldId="287"/>
            <ac:picMk id="4" creationId="{C90F9214-6A8D-44D9-86AA-8F0260C80795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9:11:41.826" v="2006"/>
          <ac:picMkLst>
            <pc:docMk/>
            <pc:sldMk cId="1422246529" sldId="287"/>
            <ac:picMk id="7" creationId="{96F637D1-FC59-47BF-AF75-D457F357A304}"/>
          </ac:picMkLst>
        </pc:picChg>
      </pc:sldChg>
      <pc:sldChg chg="addSp delSp modSp new mod setBg">
        <pc:chgData name="Sangeetha K (THP)" userId="S::sa40034100@wipro.com::6e896195-a2c3-4c88-be3b-cbbaf74ba9e9" providerId="AD" clId="Web-{AD199188-B723-4971-852A-96A8BDFC8D59}" dt="2019-08-05T10:25:06.463" v="2182"/>
        <pc:sldMkLst>
          <pc:docMk/>
          <pc:sldMk cId="168114724" sldId="288"/>
        </pc:sldMkLst>
        <pc:spChg chg="add del">
          <ac:chgData name="Sangeetha K (THP)" userId="S::sa40034100@wipro.com::6e896195-a2c3-4c88-be3b-cbbaf74ba9e9" providerId="AD" clId="Web-{AD199188-B723-4971-852A-96A8BDFC8D59}" dt="2019-08-05T10:24:57.573" v="2180"/>
          <ac:spMkLst>
            <pc:docMk/>
            <pc:sldMk cId="168114724" sldId="288"/>
            <ac:spMk id="7" creationId="{01D0AF59-99C3-4251-AB9A-C966C6AD4400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10:24:57.573" v="2180"/>
          <ac:spMkLst>
            <pc:docMk/>
            <pc:sldMk cId="168114724" sldId="288"/>
            <ac:spMk id="9" creationId="{1855405F-37A2-4869-9154-F8BE3BECE6C3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10:25:06.463" v="2182"/>
          <ac:picMkLst>
            <pc:docMk/>
            <pc:sldMk cId="168114724" sldId="288"/>
            <ac:picMk id="2" creationId="{996148FA-5986-4DD6-B2BF-4445591936EA}"/>
          </ac:picMkLst>
        </pc:picChg>
      </pc:sldChg>
      <pc:sldChg chg="new del">
        <pc:chgData name="Sangeetha K (THP)" userId="S::sa40034100@wipro.com::6e896195-a2c3-4c88-be3b-cbbaf74ba9e9" providerId="AD" clId="Web-{AD199188-B723-4971-852A-96A8BDFC8D59}" dt="2019-08-05T09:35:19.694" v="2043"/>
        <pc:sldMkLst>
          <pc:docMk/>
          <pc:sldMk cId="3937660546" sldId="288"/>
        </pc:sldMkLst>
      </pc:sldChg>
      <pc:sldChg chg="new del">
        <pc:chgData name="Sangeetha K (THP)" userId="S::sa40034100@wipro.com::6e896195-a2c3-4c88-be3b-cbbaf74ba9e9" providerId="AD" clId="Web-{AD199188-B723-4971-852A-96A8BDFC8D59}" dt="2019-08-05T10:24:14.573" v="2174"/>
        <pc:sldMkLst>
          <pc:docMk/>
          <pc:sldMk cId="4256113765" sldId="288"/>
        </pc:sldMkLst>
      </pc:sldChg>
      <pc:sldChg chg="addSp delSp modSp new del mod setBg">
        <pc:chgData name="Sangeetha K (THP)" userId="S::sa40034100@wipro.com::6e896195-a2c3-4c88-be3b-cbbaf74ba9e9" providerId="AD" clId="Web-{AD199188-B723-4971-852A-96A8BDFC8D59}" dt="2019-08-05T09:35:19.694" v="2042"/>
        <pc:sldMkLst>
          <pc:docMk/>
          <pc:sldMk cId="1007077134" sldId="289"/>
        </pc:sldMkLst>
        <pc:spChg chg="add del">
          <ac:chgData name="Sangeetha K (THP)" userId="S::sa40034100@wipro.com::6e896195-a2c3-4c88-be3b-cbbaf74ba9e9" providerId="AD" clId="Web-{AD199188-B723-4971-852A-96A8BDFC8D59}" dt="2019-08-05T09:31:24.896" v="2020"/>
          <ac:spMkLst>
            <pc:docMk/>
            <pc:sldMk cId="1007077134" sldId="289"/>
            <ac:spMk id="4" creationId="{A2509F26-B5DC-4BA7-B476-4CB044237A2E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27.490" v="2022"/>
          <ac:spMkLst>
            <pc:docMk/>
            <pc:sldMk cId="1007077134" sldId="289"/>
            <ac:spMk id="5" creationId="{57845966-6EFC-468A-9CC7-BAB4B95854E7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34.662" v="2026"/>
          <ac:spMkLst>
            <pc:docMk/>
            <pc:sldMk cId="1007077134" sldId="289"/>
            <ac:spMk id="8" creationId="{01D0AF59-99C3-4251-AB9A-C966C6AD4400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24.896" v="2020"/>
          <ac:spMkLst>
            <pc:docMk/>
            <pc:sldMk cId="1007077134" sldId="289"/>
            <ac:spMk id="9" creationId="{DB103EB1-B135-4526-B883-33228FC27FF1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34.662" v="2026"/>
          <ac:spMkLst>
            <pc:docMk/>
            <pc:sldMk cId="1007077134" sldId="289"/>
            <ac:spMk id="10" creationId="{1855405F-37A2-4869-9154-F8BE3BECE6C3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27.490" v="2022"/>
          <ac:spMkLst>
            <pc:docMk/>
            <pc:sldMk cId="1007077134" sldId="289"/>
            <ac:spMk id="11" creationId="{ADAD1991-FFD1-4E94-ABAB-7560D33008E4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2:12.209" v="2036"/>
          <ac:spMkLst>
            <pc:docMk/>
            <pc:sldMk cId="1007077134" sldId="289"/>
            <ac:spMk id="16" creationId="{A2509F26-B5DC-4BA7-B476-4CB044237A2E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46.615" v="2030"/>
          <ac:spMkLst>
            <pc:docMk/>
            <pc:sldMk cId="1007077134" sldId="289"/>
            <ac:spMk id="17" creationId="{82A5F716-98EF-42EF-A471-87C6DFDCC799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2:12.209" v="2036"/>
          <ac:spMkLst>
            <pc:docMk/>
            <pc:sldMk cId="1007077134" sldId="289"/>
            <ac:spMk id="18" creationId="{DB103EB1-B135-4526-B883-33228FC27FF1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46.615" v="2030"/>
          <ac:spMkLst>
            <pc:docMk/>
            <pc:sldMk cId="1007077134" sldId="289"/>
            <ac:spMk id="19" creationId="{B87687D8-4EF1-4EF2-BF7E-74BB4A3D1806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2:28.365" v="2040"/>
          <ac:spMkLst>
            <pc:docMk/>
            <pc:sldMk cId="1007077134" sldId="289"/>
            <ac:spMk id="21" creationId="{32BC26D8-82FB-445E-AA49-62A77D7C1EE0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2:28.365" v="2040"/>
          <ac:spMkLst>
            <pc:docMk/>
            <pc:sldMk cId="1007077134" sldId="289"/>
            <ac:spMk id="22" creationId="{CB44330D-EA18-4254-AA95-EB49948539B8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9:32:28.365" v="2041"/>
          <ac:picMkLst>
            <pc:docMk/>
            <pc:sldMk cId="1007077134" sldId="289"/>
            <ac:picMk id="2" creationId="{2E75C3C0-908E-4825-88FD-B8DEB7C6E781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1:27.490" v="2022"/>
          <ac:picMkLst>
            <pc:docMk/>
            <pc:sldMk cId="1007077134" sldId="289"/>
            <ac:picMk id="6" creationId="{75554383-98AF-4A47-BB65-705FAAA4BE6A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1:19.052" v="2016"/>
          <ac:picMkLst>
            <pc:docMk/>
            <pc:sldMk cId="1007077134" sldId="289"/>
            <ac:picMk id="7" creationId="{CB607B98-7700-4DC9-8BE8-A876255F9C52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2:28.365" v="2041"/>
          <ac:picMkLst>
            <pc:docMk/>
            <pc:sldMk cId="1007077134" sldId="289"/>
            <ac:picMk id="12" creationId="{CB607B98-7700-4DC9-8BE8-A876255F9C52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2:06.459" v="2032"/>
          <ac:picMkLst>
            <pc:docMk/>
            <pc:sldMk cId="1007077134" sldId="289"/>
            <ac:picMk id="14" creationId="{7309214B-9B60-4A94-88B5-44CB8D263285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2:09.381" v="2034"/>
          <ac:picMkLst>
            <pc:docMk/>
            <pc:sldMk cId="1007077134" sldId="289"/>
            <ac:picMk id="15" creationId="{CB607B98-7700-4DC9-8BE8-A876255F9C52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2:22.115" v="2038"/>
          <ac:picMkLst>
            <pc:docMk/>
            <pc:sldMk cId="1007077134" sldId="289"/>
            <ac:picMk id="20" creationId="{CB607B98-7700-4DC9-8BE8-A876255F9C52}"/>
          </ac:picMkLst>
        </pc:picChg>
      </pc:sldChg>
    </pc:docChg>
  </pc:docChgLst>
  <pc:docChgLst>
    <pc:chgData name="Shona Rachel Shabu (TECH)" userId="S::sh40033976@wipro.com::de1db078-4f02-4e1c-80e3-da7de9cfc46d" providerId="AD" clId="Web-{DD2CE9B7-B0E5-B141-F36C-F318274F6CB7}"/>
    <pc:docChg chg="modSld">
      <pc:chgData name="Shona Rachel Shabu (TECH)" userId="S::sh40033976@wipro.com::de1db078-4f02-4e1c-80e3-da7de9cfc46d" providerId="AD" clId="Web-{DD2CE9B7-B0E5-B141-F36C-F318274F6CB7}" dt="2019-07-31T09:01:08.195" v="229" actId="20577"/>
      <pc:docMkLst>
        <pc:docMk/>
      </pc:docMkLst>
      <pc:sldChg chg="addSp modSp">
        <pc:chgData name="Shona Rachel Shabu (TECH)" userId="S::sh40033976@wipro.com::de1db078-4f02-4e1c-80e3-da7de9cfc46d" providerId="AD" clId="Web-{DD2CE9B7-B0E5-B141-F36C-F318274F6CB7}" dt="2019-07-31T09:01:08.195" v="228" actId="20577"/>
        <pc:sldMkLst>
          <pc:docMk/>
          <pc:sldMk cId="2249542795" sldId="266"/>
        </pc:sldMkLst>
        <pc:spChg chg="add mod">
          <ac:chgData name="Shona Rachel Shabu (TECH)" userId="S::sh40033976@wipro.com::de1db078-4f02-4e1c-80e3-da7de9cfc46d" providerId="AD" clId="Web-{DD2CE9B7-B0E5-B141-F36C-F318274F6CB7}" dt="2019-07-31T09:00:32.664" v="208" actId="20577"/>
          <ac:spMkLst>
            <pc:docMk/>
            <pc:sldMk cId="2249542795" sldId="266"/>
            <ac:spMk id="5" creationId="{260F6097-11FE-4C10-B8FD-DA179D4C81B6}"/>
          </ac:spMkLst>
        </pc:spChg>
        <pc:spChg chg="add mod">
          <ac:chgData name="Shona Rachel Shabu (TECH)" userId="S::sh40033976@wipro.com::de1db078-4f02-4e1c-80e3-da7de9cfc46d" providerId="AD" clId="Web-{DD2CE9B7-B0E5-B141-F36C-F318274F6CB7}" dt="2019-07-31T09:01:08.195" v="228" actId="20577"/>
          <ac:spMkLst>
            <pc:docMk/>
            <pc:sldMk cId="2249542795" sldId="266"/>
            <ac:spMk id="7" creationId="{FD81A6F9-CC79-48E4-AD5A-1DCBF721A036}"/>
          </ac:spMkLst>
        </pc:spChg>
      </pc:sldChg>
    </pc:docChg>
  </pc:docChgLst>
  <pc:docChgLst>
    <pc:chgData name="Varsha G Naik (Financial Services)" userId="S::va20111940@wipro.com::acbf7fb6-ee19-4b05-9d99-787873f76397" providerId="AD" clId="Web-{7A2B71A2-30E7-44FD-A852-618B8609BB50}"/>
    <pc:docChg chg="modSld">
      <pc:chgData name="Varsha G Naik (Financial Services)" userId="S::va20111940@wipro.com::acbf7fb6-ee19-4b05-9d99-787873f76397" providerId="AD" clId="Web-{7A2B71A2-30E7-44FD-A852-618B8609BB50}" dt="2019-10-25T05:50:13.677" v="0" actId="1076"/>
      <pc:docMkLst>
        <pc:docMk/>
      </pc:docMkLst>
      <pc:sldChg chg="modSp">
        <pc:chgData name="Varsha G Naik (Financial Services)" userId="S::va20111940@wipro.com::acbf7fb6-ee19-4b05-9d99-787873f76397" providerId="AD" clId="Web-{7A2B71A2-30E7-44FD-A852-618B8609BB50}" dt="2019-10-25T05:50:13.677" v="0" actId="1076"/>
        <pc:sldMkLst>
          <pc:docMk/>
          <pc:sldMk cId="1730828673" sldId="261"/>
        </pc:sldMkLst>
        <pc:spChg chg="mod">
          <ac:chgData name="Varsha G Naik (Financial Services)" userId="S::va20111940@wipro.com::acbf7fb6-ee19-4b05-9d99-787873f76397" providerId="AD" clId="Web-{7A2B71A2-30E7-44FD-A852-618B8609BB50}" dt="2019-10-25T05:50:13.677" v="0" actId="1076"/>
          <ac:spMkLst>
            <pc:docMk/>
            <pc:sldMk cId="1730828673" sldId="261"/>
            <ac:spMk id="5" creationId="{2BF6EE08-EE9E-4ADE-879C-A999793E2E91}"/>
          </ac:spMkLst>
        </pc:spChg>
      </pc:sldChg>
    </pc:docChg>
  </pc:docChgLst>
  <pc:docChgLst>
    <pc:chgData name="Anupam Paul (MAS)" userId="S::an20111712@wipro.com::cbc888d1-0a7f-4a87-8f71-b6fc20868429" providerId="AD" clId="Web-{117717A3-CA6C-4C11-A491-BC88F68592B9}"/>
    <pc:docChg chg="modSld">
      <pc:chgData name="Anupam Paul (MAS)" userId="S::an20111712@wipro.com::cbc888d1-0a7f-4a87-8f71-b6fc20868429" providerId="AD" clId="Web-{117717A3-CA6C-4C11-A491-BC88F68592B9}" dt="2019-10-10T06:55:04.652" v="0" actId="1076"/>
      <pc:docMkLst>
        <pc:docMk/>
      </pc:docMkLst>
      <pc:sldChg chg="modSp">
        <pc:chgData name="Anupam Paul (MAS)" userId="S::an20111712@wipro.com::cbc888d1-0a7f-4a87-8f71-b6fc20868429" providerId="AD" clId="Web-{117717A3-CA6C-4C11-A491-BC88F68592B9}" dt="2019-10-10T06:55:04.652" v="0" actId="1076"/>
        <pc:sldMkLst>
          <pc:docMk/>
          <pc:sldMk cId="1604568720" sldId="260"/>
        </pc:sldMkLst>
        <pc:picChg chg="mod">
          <ac:chgData name="Anupam Paul (MAS)" userId="S::an20111712@wipro.com::cbc888d1-0a7f-4a87-8f71-b6fc20868429" providerId="AD" clId="Web-{117717A3-CA6C-4C11-A491-BC88F68592B9}" dt="2019-10-10T06:55:04.652" v="0" actId="1076"/>
          <ac:picMkLst>
            <pc:docMk/>
            <pc:sldMk cId="1604568720" sldId="260"/>
            <ac:picMk id="3" creationId="{71723D4B-3431-4D2D-A3AB-D838E73C8ADE}"/>
          </ac:picMkLst>
        </pc:picChg>
      </pc:sldChg>
    </pc:docChg>
  </pc:docChgLst>
  <pc:docChgLst>
    <pc:chgData name="Pamidi Shireesha (TECH)" userId="S::pa20111830@wipro.com::2989deb8-20fc-4d21-ae66-0d5341435770" providerId="AD" clId="Web-{B131893E-CD32-4B6D-BC86-FE3EDF16147F}"/>
    <pc:docChg chg="modSld">
      <pc:chgData name="Pamidi Shireesha (TECH)" userId="S::pa20111830@wipro.com::2989deb8-20fc-4d21-ae66-0d5341435770" providerId="AD" clId="Web-{B131893E-CD32-4B6D-BC86-FE3EDF16147F}" dt="2019-10-11T10:00:10.593" v="1" actId="14100"/>
      <pc:docMkLst>
        <pc:docMk/>
      </pc:docMkLst>
      <pc:sldChg chg="modSp">
        <pc:chgData name="Pamidi Shireesha (TECH)" userId="S::pa20111830@wipro.com::2989deb8-20fc-4d21-ae66-0d5341435770" providerId="AD" clId="Web-{B131893E-CD32-4B6D-BC86-FE3EDF16147F}" dt="2019-10-11T10:00:10.593" v="1" actId="14100"/>
        <pc:sldMkLst>
          <pc:docMk/>
          <pc:sldMk cId="160602008" sldId="310"/>
        </pc:sldMkLst>
        <pc:picChg chg="mod">
          <ac:chgData name="Pamidi Shireesha (TECH)" userId="S::pa20111830@wipro.com::2989deb8-20fc-4d21-ae66-0d5341435770" providerId="AD" clId="Web-{B131893E-CD32-4B6D-BC86-FE3EDF16147F}" dt="2019-10-11T10:00:10.593" v="1" actId="14100"/>
          <ac:picMkLst>
            <pc:docMk/>
            <pc:sldMk cId="160602008" sldId="310"/>
            <ac:picMk id="6" creationId="{A4669DA2-B8EF-4FA2-BCF5-9DC25DDFA7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76D31-EF39-434D-96AF-DE2BF2E1EE1E}" type="datetimeFigureOut">
              <a:rPr lang="en-US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4B939-2BE3-4186-BB48-A65EB130649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2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4B939-2BE3-4186-BB48-A65EB13064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1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4B939-2BE3-4186-BB48-A65EB13064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4B939-2BE3-4186-BB48-A65EB13064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34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4B939-2BE3-4186-BB48-A65EB13064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5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6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61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369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68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37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92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9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9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4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5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3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9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SIPCM4c1348878eba6203bf77cbbd" descr="{&quot;HashCode&quot;:2133105206,&quot;Placement&quot;:&quot;Footer&quot;,&quot;Top&quot;:524.1047,&quot;Left&quot;:420.843231,&quot;SlideWidth&quot;:960,&quot;SlideHeight&quot;:540}"/>
          <p:cNvSpPr txBox="1"/>
          <p:nvPr userDrawn="1"/>
        </p:nvSpPr>
        <p:spPr>
          <a:xfrm>
            <a:off x="5344709" y="6656129"/>
            <a:ext cx="1502583" cy="20187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 smtClean="0">
                <a:solidFill>
                  <a:srgbClr val="000000"/>
                </a:solidFill>
                <a:latin typeface="Arial" panose="020B0604020202020204" pitchFamily="34" charset="0"/>
              </a:rPr>
              <a:t>Sensitivity: Internal &amp; Restricted</a:t>
            </a:r>
            <a:endParaRPr lang="en-US" sz="7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2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073" y="1267918"/>
            <a:ext cx="9398120" cy="1835045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5: Online Blogging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488366"/>
            <a:ext cx="8825658" cy="3884952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Members:</a:t>
            </a:r>
          </a:p>
          <a:p>
            <a:pPr algn="r"/>
            <a:r>
              <a:rPr lang="en-US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Albin</a:t>
            </a:r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GEORGE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Nagaratna</a:t>
            </a:r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GUDLANOOR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PALLERLA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ShabARESH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Pamidi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SHIREESHA</a:t>
            </a:r>
          </a:p>
          <a:p>
            <a:pPr algn="r"/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Sakshi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RAI</a:t>
            </a:r>
          </a:p>
          <a:p>
            <a:pPr algn="r"/>
            <a:r>
              <a:rPr lang="en-US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Sheirsh</a:t>
            </a:r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Saxena</a:t>
            </a:r>
          </a:p>
          <a:p>
            <a:pPr algn="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Subhash CHANDER VERMA</a:t>
            </a:r>
          </a:p>
          <a:p>
            <a:pPr algn="r"/>
            <a:r>
              <a:rPr lang="en-US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Sujeet</a:t>
            </a:r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Ajeet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36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46239"/>
            <a:ext cx="9404723" cy="1400530"/>
          </a:xfrm>
        </p:spPr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4" t="349" r="34296"/>
          <a:stretch/>
        </p:blipFill>
        <p:spPr>
          <a:xfrm>
            <a:off x="7420707" y="574431"/>
            <a:ext cx="3012831" cy="5791199"/>
          </a:xfrm>
        </p:spPr>
      </p:pic>
      <p:sp>
        <p:nvSpPr>
          <p:cNvPr id="5" name="TextBox 4"/>
          <p:cNvSpPr txBox="1"/>
          <p:nvPr/>
        </p:nvSpPr>
        <p:spPr>
          <a:xfrm>
            <a:off x="855785" y="1946536"/>
            <a:ext cx="5884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admin and user can access the home page of the </a:t>
            </a:r>
            <a:r>
              <a:rPr lang="en-US" sz="2400" dirty="0" smtClean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Online Blogging System, </a:t>
            </a: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with the username and password provided and logs into the website.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6EE08-EE9E-4ADE-879C-A999793E2E91}"/>
              </a:ext>
            </a:extLst>
          </p:cNvPr>
          <p:cNvSpPr txBox="1"/>
          <p:nvPr/>
        </p:nvSpPr>
        <p:spPr>
          <a:xfrm>
            <a:off x="915012" y="2345508"/>
            <a:ext cx="504358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page is visible for all the users . This helps the users to change the current password to a new one.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7" t="10674" r="31214" b="6466"/>
          <a:stretch/>
        </p:blipFill>
        <p:spPr>
          <a:xfrm>
            <a:off x="7745251" y="1339825"/>
            <a:ext cx="3766812" cy="46858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65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A9F56B1-6851-4AD4-9C3C-9F927D00DC4D}"/>
              </a:ext>
            </a:extLst>
          </p:cNvPr>
          <p:cNvSpPr txBox="1"/>
          <p:nvPr/>
        </p:nvSpPr>
        <p:spPr>
          <a:xfrm>
            <a:off x="322937" y="2114579"/>
            <a:ext cx="440146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​Once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is logged in, he will be able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top blogs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latest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blogs, category-wise blogs and view his profile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search a blog and update his profile details, create a blog and edit his blogs.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 is done, he can logout from the website.​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9916" r="8194" b="5134"/>
          <a:stretch/>
        </p:blipFill>
        <p:spPr>
          <a:xfrm>
            <a:off x="5056909" y="1828799"/>
            <a:ext cx="6865460" cy="4655128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34388" y="428269"/>
            <a:ext cx="9404723" cy="1400530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5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34388" y="428269"/>
            <a:ext cx="9404723" cy="1400530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-Creating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Blog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11676" r="15304" b="17486"/>
          <a:stretch/>
        </p:blipFill>
        <p:spPr>
          <a:xfrm>
            <a:off x="3834452" y="1652952"/>
            <a:ext cx="8217389" cy="4955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139" y="2672860"/>
            <a:ext cx="28252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editor page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Here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create a blog for particular category  by adding text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images, tables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give title of the blog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7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34388" y="428269"/>
            <a:ext cx="9404723" cy="1400530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User-Editing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Blog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140" y="2672860"/>
            <a:ext cx="21325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user can edit his own existing blog for particular category  by adding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text, images, tables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give title of the blog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t="12438" r="3147" b="5886"/>
          <a:stretch/>
        </p:blipFill>
        <p:spPr>
          <a:xfrm>
            <a:off x="2821801" y="1828799"/>
            <a:ext cx="9269959" cy="48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5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               Edit Profile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0" b="5217"/>
          <a:stretch/>
        </p:blipFill>
        <p:spPr>
          <a:xfrm>
            <a:off x="249383" y="2369127"/>
            <a:ext cx="5430982" cy="4170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 b="4972"/>
          <a:stretch/>
        </p:blipFill>
        <p:spPr>
          <a:xfrm>
            <a:off x="5999018" y="2369127"/>
            <a:ext cx="6011292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Page- After login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0" b="5217"/>
          <a:stretch/>
        </p:blipFill>
        <p:spPr>
          <a:xfrm>
            <a:off x="955964" y="1316182"/>
            <a:ext cx="10058400" cy="50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8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3372E-2BC1-4410-8E77-2A23BFC3AF13}"/>
              </a:ext>
            </a:extLst>
          </p:cNvPr>
          <p:cNvSpPr txBox="1"/>
          <p:nvPr/>
        </p:nvSpPr>
        <p:spPr>
          <a:xfrm>
            <a:off x="355896" y="2133600"/>
            <a:ext cx="317701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logged in, he will be able 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MyProfile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User Details, Rejected Blogs, View Specific User, Pending For Approval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Mailbox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etc.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After the work is done, he can logout from the website. 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5" b="5953"/>
          <a:stretch/>
        </p:blipFill>
        <p:spPr>
          <a:xfrm>
            <a:off x="3639498" y="1467545"/>
            <a:ext cx="8353210" cy="519036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Page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All Users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t="10461" r="7692" b="7415"/>
          <a:stretch/>
        </p:blipFill>
        <p:spPr>
          <a:xfrm>
            <a:off x="3445022" y="1878646"/>
            <a:ext cx="8646714" cy="4674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54" y="1853248"/>
            <a:ext cx="3270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view all the user details like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name,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dob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email, password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0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Specific Users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252" y="1853248"/>
            <a:ext cx="5161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view  the specific user details like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name,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dob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email, password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t="11950" r="8971" b="30180"/>
          <a:stretch/>
        </p:blipFill>
        <p:spPr>
          <a:xfrm>
            <a:off x="1997243" y="3738084"/>
            <a:ext cx="7664115" cy="2995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4" t="4380" r="29890" b="33392"/>
          <a:stretch/>
        </p:blipFill>
        <p:spPr>
          <a:xfrm>
            <a:off x="5971309" y="219029"/>
            <a:ext cx="4197927" cy="35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84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TECHNOLOGIES 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127134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End: HTML, CSS, JavaScript,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 End: JSP, Servlets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Connectivity: JDBC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Used: Eclipse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07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Remove User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252" y="1853248"/>
            <a:ext cx="3381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remove  users from the database which removes all his blogs and comments.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" t="11002" r="15385" b="19441"/>
          <a:stretch/>
        </p:blipFill>
        <p:spPr>
          <a:xfrm>
            <a:off x="3587489" y="1665679"/>
            <a:ext cx="8481872" cy="4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62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6" t="13349" r="9907" b="6633"/>
          <a:stretch/>
        </p:blipFill>
        <p:spPr>
          <a:xfrm>
            <a:off x="3315526" y="1853248"/>
            <a:ext cx="8759243" cy="4755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4" y="2754923"/>
            <a:ext cx="3055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add new category using add new category option.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95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Sub-Category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12409" r="8158" b="21049"/>
          <a:stretch/>
        </p:blipFill>
        <p:spPr>
          <a:xfrm>
            <a:off x="3232691" y="1853247"/>
            <a:ext cx="8760016" cy="47830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138" y="2572876"/>
            <a:ext cx="27698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add new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sub-category for existing categories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add new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sub-category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option.</a:t>
            </a:r>
          </a:p>
        </p:txBody>
      </p:sp>
    </p:spTree>
    <p:extLst>
      <p:ext uri="{BB962C8B-B14F-4D97-AF65-F5344CB8AC3E}">
        <p14:creationId xmlns:p14="http://schemas.microsoft.com/office/powerpoint/2010/main" val="338300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5138" y="2572876"/>
            <a:ext cx="29638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 category using delete category option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sub-categories, blogs and comments are also deleted from the database.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8" t="27055" r="15210" b="18836"/>
          <a:stretch/>
        </p:blipFill>
        <p:spPr>
          <a:xfrm>
            <a:off x="3567034" y="1923774"/>
            <a:ext cx="8367060" cy="45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25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Sub-Category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5138" y="2572876"/>
            <a:ext cx="31023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The Admin is able to </a:t>
            </a:r>
            <a:r>
              <a:rPr lang="en-US" sz="2400" dirty="0" smtClean="0"/>
              <a:t>delete sub-category using delete sub-category option</a:t>
            </a:r>
            <a:r>
              <a:rPr lang="en-US" sz="2400" dirty="0" smtClean="0"/>
              <a:t>. The  </a:t>
            </a:r>
            <a:r>
              <a:rPr lang="en-US" sz="2400" dirty="0" smtClean="0"/>
              <a:t>blogs and comments are also deleted from the database.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2" t="23878" r="8030" b="9585"/>
          <a:stretch/>
        </p:blipFill>
        <p:spPr>
          <a:xfrm>
            <a:off x="3675914" y="2108636"/>
            <a:ext cx="8234733" cy="444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21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62" y="452718"/>
            <a:ext cx="10163907" cy="1400530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to Sub-Category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5138" y="2572876"/>
            <a:ext cx="17307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able add image to specific sub-category.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t="12408" r="3729" b="25194"/>
          <a:stretch/>
        </p:blipFill>
        <p:spPr>
          <a:xfrm>
            <a:off x="2370338" y="2107591"/>
            <a:ext cx="9634093" cy="44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01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Blogs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9736" r="10445" b="9721"/>
          <a:stretch/>
        </p:blipFill>
        <p:spPr>
          <a:xfrm>
            <a:off x="2768632" y="1371599"/>
            <a:ext cx="9259245" cy="52370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2318880"/>
            <a:ext cx="2341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view user specific blogs and date specific blogs.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545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Blogs-User Specific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318880"/>
            <a:ext cx="5043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view all the blogs which is written by that specific user.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6" t="4380" r="27824" b="29962"/>
          <a:stretch/>
        </p:blipFill>
        <p:spPr>
          <a:xfrm>
            <a:off x="6650181" y="1274618"/>
            <a:ext cx="4599709" cy="371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81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Blogs-Date Specific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31888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view all the blogs which is written in a specific date.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1" t="23602" r="24943" b="14206"/>
          <a:stretch/>
        </p:blipFill>
        <p:spPr>
          <a:xfrm>
            <a:off x="3375859" y="1704109"/>
            <a:ext cx="8382389" cy="49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83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Pending For Approval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6" b="6198"/>
          <a:stretch/>
        </p:blipFill>
        <p:spPr>
          <a:xfrm>
            <a:off x="1039090" y="1427018"/>
            <a:ext cx="10058400" cy="50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7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 Blogging site with functionalities such as login, signup,  showcase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along with admin and user privileges 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Pending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5" b="4508"/>
          <a:stretch/>
        </p:blipFill>
        <p:spPr>
          <a:xfrm>
            <a:off x="955964" y="1454727"/>
            <a:ext cx="10058400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9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Pending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" b="5463"/>
          <a:stretch/>
        </p:blipFill>
        <p:spPr>
          <a:xfrm>
            <a:off x="1011382" y="1288472"/>
            <a:ext cx="10058400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22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Blogs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0" b="5953"/>
          <a:stretch/>
        </p:blipFill>
        <p:spPr>
          <a:xfrm>
            <a:off x="1039091" y="1343890"/>
            <a:ext cx="10058400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94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Mailbox/Contact Us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 b="5487"/>
          <a:stretch/>
        </p:blipFill>
        <p:spPr>
          <a:xfrm>
            <a:off x="969818" y="1399309"/>
            <a:ext cx="10058400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02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UserTable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1" t="9918" r="23967" b="51074"/>
          <a:stretch/>
        </p:blipFill>
        <p:spPr>
          <a:xfrm>
            <a:off x="1468582" y="1853248"/>
            <a:ext cx="9282548" cy="40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93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t="9477" r="24104" b="57906"/>
          <a:stretch/>
        </p:blipFill>
        <p:spPr>
          <a:xfrm>
            <a:off x="1427636" y="1853248"/>
            <a:ext cx="9303948" cy="34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67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67" y="4189060"/>
            <a:ext cx="5392843" cy="1848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1" t="9917" r="23967" b="72672"/>
          <a:stretch/>
        </p:blipFill>
        <p:spPr>
          <a:xfrm>
            <a:off x="1454728" y="1371600"/>
            <a:ext cx="961604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Subcategory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57" y="1573968"/>
            <a:ext cx="8624071" cy="18630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60" y="3647189"/>
            <a:ext cx="6223736" cy="25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37" y="4270951"/>
            <a:ext cx="5841936" cy="132829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9"/>
          <a:stretch/>
        </p:blipFill>
        <p:spPr>
          <a:xfrm>
            <a:off x="2334085" y="1550338"/>
            <a:ext cx="7177640" cy="22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Comment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5" t="9855" r="24312" b="69012"/>
          <a:stretch/>
        </p:blipFill>
        <p:spPr>
          <a:xfrm>
            <a:off x="1048408" y="2202872"/>
            <a:ext cx="9999301" cy="2396837"/>
          </a:xfrm>
        </p:spPr>
      </p:pic>
    </p:spTree>
    <p:extLst>
      <p:ext uri="{BB962C8B-B14F-4D97-AF65-F5344CB8AC3E}">
        <p14:creationId xmlns:p14="http://schemas.microsoft.com/office/powerpoint/2010/main" val="2236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218" y="2879395"/>
            <a:ext cx="9404723" cy="1400530"/>
          </a:xfrm>
        </p:spPr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Flowchart/Data Flow diagram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4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7279" y="2277770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1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48145" y="817418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HomePage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8145" y="2299854"/>
            <a:ext cx="1939636" cy="88669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Login/Register/Forgot Password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8145" y="5375563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Registration Successful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002982" y="2445326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54984" y="2466108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AdminView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8145" y="3948544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Registration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97928" y="817417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197928" y="2410690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Forgot Password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97928" y="3893126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Password Reset Successful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593272" y="1537854"/>
            <a:ext cx="249381" cy="76200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1593270" y="3165763"/>
            <a:ext cx="249381" cy="76200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1593270" y="4668981"/>
            <a:ext cx="249381" cy="67887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/>
          <p:cNvCxnSpPr>
            <a:stCxn id="10" idx="1"/>
            <a:endCxn id="8" idx="1"/>
          </p:cNvCxnSpPr>
          <p:nvPr/>
        </p:nvCxnSpPr>
        <p:spPr>
          <a:xfrm rot="10800000">
            <a:off x="748145" y="1177638"/>
            <a:ext cx="12700" cy="4558145"/>
          </a:xfrm>
          <a:prstGeom prst="bentConnector3">
            <a:avLst>
              <a:gd name="adj1" fmla="val 180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3"/>
            <a:endCxn id="17" idx="1"/>
          </p:cNvCxnSpPr>
          <p:nvPr/>
        </p:nvCxnSpPr>
        <p:spPr>
          <a:xfrm flipV="1">
            <a:off x="2687781" y="1177636"/>
            <a:ext cx="1510147" cy="156556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Down Arrow 37"/>
          <p:cNvSpPr/>
          <p:nvPr/>
        </p:nvSpPr>
        <p:spPr>
          <a:xfrm>
            <a:off x="5043058" y="3061855"/>
            <a:ext cx="263233" cy="831272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9" idx="1"/>
            <a:endCxn id="8" idx="3"/>
          </p:cNvCxnSpPr>
          <p:nvPr/>
        </p:nvCxnSpPr>
        <p:spPr>
          <a:xfrm rot="10800000">
            <a:off x="2687782" y="1177637"/>
            <a:ext cx="1510147" cy="3075708"/>
          </a:xfrm>
          <a:prstGeom prst="bentConnector3">
            <a:avLst>
              <a:gd name="adj1" fmla="val 73853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3"/>
            <a:endCxn id="11" idx="1"/>
          </p:cNvCxnSpPr>
          <p:nvPr/>
        </p:nvCxnSpPr>
        <p:spPr>
          <a:xfrm>
            <a:off x="6137564" y="1177636"/>
            <a:ext cx="2313711" cy="2078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6" name="Left-Right-Up Arrow 55"/>
          <p:cNvSpPr/>
          <p:nvPr/>
        </p:nvSpPr>
        <p:spPr>
          <a:xfrm>
            <a:off x="8894620" y="1177636"/>
            <a:ext cx="1108362" cy="1832265"/>
          </a:xfrm>
          <a:prstGeom prst="leftRightUpArrow">
            <a:avLst>
              <a:gd name="adj1" fmla="val 15000"/>
              <a:gd name="adj2" fmla="val 25000"/>
              <a:gd name="adj3" fmla="val 2500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451275" y="858981"/>
            <a:ext cx="1939636" cy="67887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User/Admin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2" name="Straight Arrow Connector 61"/>
          <p:cNvCxnSpPr>
            <a:stCxn id="9" idx="3"/>
            <a:endCxn id="18" idx="1"/>
          </p:cNvCxnSpPr>
          <p:nvPr/>
        </p:nvCxnSpPr>
        <p:spPr>
          <a:xfrm>
            <a:off x="2687781" y="2743200"/>
            <a:ext cx="1510147" cy="27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96130" y="2258285"/>
            <a:ext cx="1364677" cy="74814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Latest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98772" y="2244428"/>
            <a:ext cx="143394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Edit blog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98959" y="2285997"/>
            <a:ext cx="1440874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Create Blog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977242" y="360216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908459" y="2258284"/>
            <a:ext cx="1454730" cy="7481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Top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119759" y="2244427"/>
            <a:ext cx="1343890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692231" y="2258284"/>
            <a:ext cx="1454730" cy="7481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Category-wise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0650690" y="2216715"/>
            <a:ext cx="1343890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 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498015" y="4184064"/>
            <a:ext cx="2275615" cy="99753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Blogs,Likes</a:t>
            </a:r>
            <a:r>
              <a:rPr lang="en-US" dirty="0" smtClean="0">
                <a:solidFill>
                  <a:schemeClr val="bg1"/>
                </a:solidFill>
              </a:rPr>
              <a:t> And Comments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805055" y="4184065"/>
            <a:ext cx="2660072" cy="99753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Insert or Edit </a:t>
            </a:r>
            <a:r>
              <a:rPr lang="en-US" dirty="0" err="1" smtClean="0">
                <a:solidFill>
                  <a:schemeClr val="bg1"/>
                </a:solidFill>
              </a:rPr>
              <a:t>Contents,Images,Title,Adjust</a:t>
            </a:r>
            <a:r>
              <a:rPr lang="en-US" dirty="0" smtClean="0">
                <a:solidFill>
                  <a:schemeClr val="bg1"/>
                </a:solidFill>
              </a:rPr>
              <a:t> Size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050495" y="4184065"/>
            <a:ext cx="2453981" cy="9975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 or Change Profile Pictures and Profile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139794" y="5832744"/>
            <a:ext cx="1539588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HomePage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>
            <a:stCxn id="17" idx="2"/>
          </p:cNvCxnSpPr>
          <p:nvPr/>
        </p:nvCxnSpPr>
        <p:spPr>
          <a:xfrm>
            <a:off x="5947060" y="1080653"/>
            <a:ext cx="10395" cy="59574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endCxn id="9" idx="0"/>
          </p:cNvCxnSpPr>
          <p:nvPr/>
        </p:nvCxnSpPr>
        <p:spPr>
          <a:xfrm rot="10800000" flipV="1">
            <a:off x="978469" y="1676399"/>
            <a:ext cx="4978986" cy="5818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27" idx="0"/>
          </p:cNvCxnSpPr>
          <p:nvPr/>
        </p:nvCxnSpPr>
        <p:spPr>
          <a:xfrm>
            <a:off x="5947060" y="1676398"/>
            <a:ext cx="5375575" cy="54031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2" idx="0"/>
          </p:cNvCxnSpPr>
          <p:nvPr/>
        </p:nvCxnSpPr>
        <p:spPr>
          <a:xfrm>
            <a:off x="9781309" y="1676398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255575" y="1724890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328056" y="1724889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426523" y="1655618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799471" y="1711035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9" idx="2"/>
            <a:endCxn id="29" idx="0"/>
          </p:cNvCxnSpPr>
          <p:nvPr/>
        </p:nvCxnSpPr>
        <p:spPr>
          <a:xfrm rot="16200000" flipH="1">
            <a:off x="1218331" y="2766572"/>
            <a:ext cx="1177630" cy="165735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8" idx="2"/>
          </p:cNvCxnSpPr>
          <p:nvPr/>
        </p:nvCxnSpPr>
        <p:spPr>
          <a:xfrm flipH="1">
            <a:off x="2635822" y="3006434"/>
            <a:ext cx="2" cy="58881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26" idx="2"/>
          </p:cNvCxnSpPr>
          <p:nvPr/>
        </p:nvCxnSpPr>
        <p:spPr>
          <a:xfrm rot="5400000">
            <a:off x="3233302" y="2408954"/>
            <a:ext cx="588815" cy="1783774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13" idx="2"/>
            <a:endCxn id="30" idx="0"/>
          </p:cNvCxnSpPr>
          <p:nvPr/>
        </p:nvCxnSpPr>
        <p:spPr>
          <a:xfrm rot="16200000" flipH="1">
            <a:off x="6138428" y="3187401"/>
            <a:ext cx="1177631" cy="81569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12" idx="2"/>
          </p:cNvCxnSpPr>
          <p:nvPr/>
        </p:nvCxnSpPr>
        <p:spPr>
          <a:xfrm rot="5400000">
            <a:off x="7316062" y="2695564"/>
            <a:ext cx="630383" cy="116898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22" idx="2"/>
            <a:endCxn id="31" idx="0"/>
          </p:cNvCxnSpPr>
          <p:nvPr/>
        </p:nvCxnSpPr>
        <p:spPr>
          <a:xfrm rot="16200000" flipH="1">
            <a:off x="9424995" y="3331573"/>
            <a:ext cx="1219201" cy="48578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27" idx="2"/>
            <a:endCxn id="32" idx="3"/>
          </p:cNvCxnSpPr>
          <p:nvPr/>
        </p:nvCxnSpPr>
        <p:spPr>
          <a:xfrm rot="16200000" flipH="1">
            <a:off x="9873103" y="4386683"/>
            <a:ext cx="3255811" cy="356747"/>
          </a:xfrm>
          <a:prstGeom prst="bentConnector4">
            <a:avLst>
              <a:gd name="adj1" fmla="val 23191"/>
              <a:gd name="adj2" fmla="val 178644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94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96130" y="2258285"/>
            <a:ext cx="1364677" cy="74814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Register </a:t>
            </a:r>
            <a:r>
              <a:rPr lang="en-US" dirty="0" smtClean="0">
                <a:solidFill>
                  <a:schemeClr val="bg1"/>
                </a:solidFill>
              </a:rPr>
              <a:t>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98772" y="2244428"/>
            <a:ext cx="143394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Remove 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98959" y="2285997"/>
            <a:ext cx="1440874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Edit 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977242" y="360216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Admin 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908459" y="2258284"/>
            <a:ext cx="1454730" cy="7481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View All Users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119759" y="2244427"/>
            <a:ext cx="1343890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692231" y="2258284"/>
            <a:ext cx="1454730" cy="7481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View Specific 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0650690" y="2216715"/>
            <a:ext cx="1343890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 Out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>
            <a:stCxn id="17" idx="2"/>
          </p:cNvCxnSpPr>
          <p:nvPr/>
        </p:nvCxnSpPr>
        <p:spPr>
          <a:xfrm>
            <a:off x="5947060" y="1080653"/>
            <a:ext cx="10395" cy="59574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endCxn id="9" idx="0"/>
          </p:cNvCxnSpPr>
          <p:nvPr/>
        </p:nvCxnSpPr>
        <p:spPr>
          <a:xfrm rot="10800000" flipV="1">
            <a:off x="978469" y="1676399"/>
            <a:ext cx="4978986" cy="5818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27" idx="0"/>
          </p:cNvCxnSpPr>
          <p:nvPr/>
        </p:nvCxnSpPr>
        <p:spPr>
          <a:xfrm>
            <a:off x="5947060" y="1676398"/>
            <a:ext cx="5375575" cy="54031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2" idx="0"/>
          </p:cNvCxnSpPr>
          <p:nvPr/>
        </p:nvCxnSpPr>
        <p:spPr>
          <a:xfrm>
            <a:off x="9781309" y="1676398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255575" y="1724890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328056" y="1724889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426523" y="1655618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799471" y="1711035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32718" y="3934691"/>
            <a:ext cx="2453981" cy="118455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 or Change Profile Pictures and Profile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022017" y="5430962"/>
            <a:ext cx="1539588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Home Page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Elbow Connector 3"/>
          <p:cNvCxnSpPr>
            <a:stCxn id="22" idx="2"/>
            <a:endCxn id="40" idx="0"/>
          </p:cNvCxnSpPr>
          <p:nvPr/>
        </p:nvCxnSpPr>
        <p:spPr>
          <a:xfrm rot="16200000" flipH="1">
            <a:off x="9490793" y="3265774"/>
            <a:ext cx="969827" cy="36800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endCxn id="41" idx="3"/>
          </p:cNvCxnSpPr>
          <p:nvPr/>
        </p:nvCxnSpPr>
        <p:spPr>
          <a:xfrm rot="16200000" flipH="1">
            <a:off x="10049747" y="4279322"/>
            <a:ext cx="2784747" cy="238970"/>
          </a:xfrm>
          <a:prstGeom prst="bentConnector4">
            <a:avLst>
              <a:gd name="adj1" fmla="val 17164"/>
              <a:gd name="adj2" fmla="val 195661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258031" y="4398807"/>
            <a:ext cx="1440874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 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908459" y="4398807"/>
            <a:ext cx="1783772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 Sub 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823843" y="4398807"/>
            <a:ext cx="1440874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Delete 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410207" y="4398807"/>
            <a:ext cx="177511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Delete Sub 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316937" y="4391869"/>
            <a:ext cx="1440874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 Image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Elbow Connector 14"/>
          <p:cNvCxnSpPr>
            <a:stCxn id="13" idx="2"/>
            <a:endCxn id="51" idx="0"/>
          </p:cNvCxnSpPr>
          <p:nvPr/>
        </p:nvCxnSpPr>
        <p:spPr>
          <a:xfrm rot="16200000" flipH="1">
            <a:off x="6485668" y="2840162"/>
            <a:ext cx="1385435" cy="17179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82359" y="3685291"/>
            <a:ext cx="6159671" cy="935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6" idx="0"/>
          </p:cNvCxnSpPr>
          <p:nvPr/>
        </p:nvCxnSpPr>
        <p:spPr>
          <a:xfrm>
            <a:off x="974582" y="3778813"/>
            <a:ext cx="3886" cy="619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720682" y="3771875"/>
            <a:ext cx="3886" cy="619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4464607" y="3771875"/>
            <a:ext cx="3886" cy="619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315505" y="3626428"/>
            <a:ext cx="0" cy="760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6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Elbow Connector 89"/>
          <p:cNvCxnSpPr>
            <a:stCxn id="17" idx="2"/>
            <a:endCxn id="27" idx="0"/>
          </p:cNvCxnSpPr>
          <p:nvPr/>
        </p:nvCxnSpPr>
        <p:spPr>
          <a:xfrm rot="16200000" flipH="1">
            <a:off x="8073745" y="-1046032"/>
            <a:ext cx="1122205" cy="537557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96130" y="2202859"/>
            <a:ext cx="1364677" cy="80355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View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368875" y="2209775"/>
            <a:ext cx="1433946" cy="79664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Rejected </a:t>
            </a:r>
            <a:r>
              <a:rPr lang="en-US" dirty="0" smtClean="0">
                <a:solidFill>
                  <a:schemeClr val="bg1"/>
                </a:solidFill>
              </a:rPr>
              <a:t>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76003" y="2202859"/>
            <a:ext cx="1563830" cy="8035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View Comments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977242" y="360216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Admin 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908459" y="2216714"/>
            <a:ext cx="1454730" cy="7897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Mail Box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054810" y="2202859"/>
            <a:ext cx="1343890" cy="803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Pending For </a:t>
            </a:r>
            <a:r>
              <a:rPr lang="en-US" dirty="0" smtClean="0">
                <a:solidFill>
                  <a:schemeClr val="bg1"/>
                </a:solidFill>
              </a:rPr>
              <a:t>Approval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692231" y="2202859"/>
            <a:ext cx="1454730" cy="80355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Edit User Role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0650689" y="2202858"/>
            <a:ext cx="1343890" cy="80355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Category-wise Blogs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>
            <a:stCxn id="17" idx="2"/>
          </p:cNvCxnSpPr>
          <p:nvPr/>
        </p:nvCxnSpPr>
        <p:spPr>
          <a:xfrm>
            <a:off x="5947060" y="1080653"/>
            <a:ext cx="10395" cy="59574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1083" y="4184072"/>
            <a:ext cx="1371191" cy="8174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 Specific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98920" y="4184072"/>
            <a:ext cx="1539593" cy="8174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View Date Specific Blogs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Elbow Connector 2"/>
          <p:cNvCxnSpPr>
            <a:stCxn id="9" idx="2"/>
            <a:endCxn id="19" idx="0"/>
          </p:cNvCxnSpPr>
          <p:nvPr/>
        </p:nvCxnSpPr>
        <p:spPr>
          <a:xfrm rot="5400000">
            <a:off x="263747" y="3469349"/>
            <a:ext cx="1177655" cy="25179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9" idx="2"/>
            <a:endCxn id="20" idx="0"/>
          </p:cNvCxnSpPr>
          <p:nvPr/>
        </p:nvCxnSpPr>
        <p:spPr>
          <a:xfrm rot="16200000" flipH="1">
            <a:off x="1134766" y="2850120"/>
            <a:ext cx="1177655" cy="14902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597050" y="4197945"/>
            <a:ext cx="1624449" cy="80352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 Specific Comments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508145" y="4197945"/>
            <a:ext cx="1549978" cy="8174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Blog Specific Comments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357331" y="4170218"/>
            <a:ext cx="1549978" cy="8174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Pending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0206518" y="4170218"/>
            <a:ext cx="1549978" cy="8034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Pending Comments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stCxn id="13" idx="2"/>
            <a:endCxn id="28" idx="0"/>
          </p:cNvCxnSpPr>
          <p:nvPr/>
        </p:nvCxnSpPr>
        <p:spPr>
          <a:xfrm rot="5400000">
            <a:off x="5237842" y="3177869"/>
            <a:ext cx="1191510" cy="84864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2"/>
            <a:endCxn id="34" idx="0"/>
          </p:cNvCxnSpPr>
          <p:nvPr/>
        </p:nvCxnSpPr>
        <p:spPr>
          <a:xfrm rot="16200000" flipH="1">
            <a:off x="6174771" y="3089582"/>
            <a:ext cx="1191510" cy="102521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2" idx="2"/>
            <a:endCxn id="35" idx="0"/>
          </p:cNvCxnSpPr>
          <p:nvPr/>
        </p:nvCxnSpPr>
        <p:spPr>
          <a:xfrm rot="5400000">
            <a:off x="8847639" y="3291101"/>
            <a:ext cx="1163799" cy="5944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17" idx="2"/>
            <a:endCxn id="13" idx="0"/>
          </p:cNvCxnSpPr>
          <p:nvPr/>
        </p:nvCxnSpPr>
        <p:spPr>
          <a:xfrm rot="16200000" flipH="1">
            <a:off x="5541386" y="1486327"/>
            <a:ext cx="1122206" cy="31085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stCxn id="17" idx="2"/>
            <a:endCxn id="12" idx="0"/>
          </p:cNvCxnSpPr>
          <p:nvPr/>
        </p:nvCxnSpPr>
        <p:spPr>
          <a:xfrm rot="16200000" flipH="1">
            <a:off x="6451893" y="575820"/>
            <a:ext cx="1129122" cy="213878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17" idx="2"/>
            <a:endCxn id="22" idx="0"/>
          </p:cNvCxnSpPr>
          <p:nvPr/>
        </p:nvCxnSpPr>
        <p:spPr>
          <a:xfrm rot="16200000" flipH="1">
            <a:off x="7275804" y="-248092"/>
            <a:ext cx="1122206" cy="377969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17" idx="2"/>
            <a:endCxn id="26" idx="0"/>
          </p:cNvCxnSpPr>
          <p:nvPr/>
        </p:nvCxnSpPr>
        <p:spPr>
          <a:xfrm rot="5400000">
            <a:off x="4622225" y="878024"/>
            <a:ext cx="1122206" cy="15274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17" idx="2"/>
            <a:endCxn id="18" idx="0"/>
          </p:cNvCxnSpPr>
          <p:nvPr/>
        </p:nvCxnSpPr>
        <p:spPr>
          <a:xfrm rot="5400000">
            <a:off x="3723412" y="-6935"/>
            <a:ext cx="1136061" cy="331123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17" idx="2"/>
            <a:endCxn id="9" idx="0"/>
          </p:cNvCxnSpPr>
          <p:nvPr/>
        </p:nvCxnSpPr>
        <p:spPr>
          <a:xfrm rot="5400000">
            <a:off x="2901662" y="-842539"/>
            <a:ext cx="1122206" cy="496859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22" idx="2"/>
            <a:endCxn id="36" idx="0"/>
          </p:cNvCxnSpPr>
          <p:nvPr/>
        </p:nvCxnSpPr>
        <p:spPr>
          <a:xfrm rot="16200000" flipH="1">
            <a:off x="9772232" y="2960942"/>
            <a:ext cx="1163799" cy="125475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Form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5" t="12007" r="26945" b="27685"/>
          <a:stretch/>
        </p:blipFill>
        <p:spPr>
          <a:xfrm>
            <a:off x="4936032" y="1287069"/>
            <a:ext cx="6954253" cy="5257801"/>
          </a:xfrm>
        </p:spPr>
      </p:pic>
      <p:sp>
        <p:nvSpPr>
          <p:cNvPr id="4" name="TextBox 3"/>
          <p:cNvSpPr txBox="1"/>
          <p:nvPr/>
        </p:nvSpPr>
        <p:spPr>
          <a:xfrm>
            <a:off x="646111" y="3080699"/>
            <a:ext cx="4160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user can register here and can access the O</a:t>
            </a:r>
            <a:r>
              <a:rPr lang="en-US" sz="2400" dirty="0" smtClean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nline Blogging System</a:t>
            </a:r>
            <a:endParaRPr lang="en-US" sz="24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8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1B031C657CFD43950DDD6E4C0A428F" ma:contentTypeVersion="6" ma:contentTypeDescription="Create a new document." ma:contentTypeScope="" ma:versionID="5fbe6bbea5330a95be174f57c7fd7160">
  <xsd:schema xmlns:xsd="http://www.w3.org/2001/XMLSchema" xmlns:xs="http://www.w3.org/2001/XMLSchema" xmlns:p="http://schemas.microsoft.com/office/2006/metadata/properties" xmlns:ns2="4d671c4c-acd7-4f86-a64c-eb0f29225527" targetNamespace="http://schemas.microsoft.com/office/2006/metadata/properties" ma:root="true" ma:fieldsID="84ad4ef9e2c6a3fd55bf8210f63bbee6" ns2:_="">
    <xsd:import namespace="4d671c4c-acd7-4f86-a64c-eb0f292255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71c4c-acd7-4f86-a64c-eb0f292255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C9FC8C-D6F8-49B4-96D2-69AE0C29F4D1}">
  <ds:schemaRefs>
    <ds:schemaRef ds:uri="4d671c4c-acd7-4f86-a64c-eb0f292255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DC70A9D-CCFF-4A22-B90D-6A723F1D26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3EE0FB-4A63-40AB-B69A-006C4656373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918</TotalTime>
  <Words>588</Words>
  <Application>Microsoft Office PowerPoint</Application>
  <PresentationFormat>Widescreen</PresentationFormat>
  <Paragraphs>125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Century Gothic</vt:lpstr>
      <vt:lpstr>Times New Roman</vt:lpstr>
      <vt:lpstr>Wingdings 3</vt:lpstr>
      <vt:lpstr>Ion</vt:lpstr>
      <vt:lpstr>Team 5: Online Blogging</vt:lpstr>
      <vt:lpstr>     TECHNOLOGIES  USED</vt:lpstr>
      <vt:lpstr>Problem Statement</vt:lpstr>
      <vt:lpstr>Flowchart/Data Flow diagram</vt:lpstr>
      <vt:lpstr>PowerPoint Presentation</vt:lpstr>
      <vt:lpstr>PowerPoint Presentation</vt:lpstr>
      <vt:lpstr>PowerPoint Presentation</vt:lpstr>
      <vt:lpstr>PowerPoint Presentation</vt:lpstr>
      <vt:lpstr>Registration Form</vt:lpstr>
      <vt:lpstr>Login Page</vt:lpstr>
      <vt:lpstr>Forgot Password</vt:lpstr>
      <vt:lpstr>User View</vt:lpstr>
      <vt:lpstr>User-Creating a Blog</vt:lpstr>
      <vt:lpstr>User-Editing a Blog</vt:lpstr>
      <vt:lpstr>Profile Page               Edit Profile</vt:lpstr>
      <vt:lpstr>Blog Page- After login</vt:lpstr>
      <vt:lpstr>Admin Page</vt:lpstr>
      <vt:lpstr>View All Users</vt:lpstr>
      <vt:lpstr>View Specific Users</vt:lpstr>
      <vt:lpstr>Remove User</vt:lpstr>
      <vt:lpstr>Add Category</vt:lpstr>
      <vt:lpstr>Add Sub-Category</vt:lpstr>
      <vt:lpstr>Delete Category</vt:lpstr>
      <vt:lpstr>Delete Sub-Category</vt:lpstr>
      <vt:lpstr>Add Image to Sub-Category</vt:lpstr>
      <vt:lpstr>View Blogs</vt:lpstr>
      <vt:lpstr>View Blogs-User Specific</vt:lpstr>
      <vt:lpstr>View Blogs-Date Specific</vt:lpstr>
      <vt:lpstr>Pending For Approval</vt:lpstr>
      <vt:lpstr>Pending Blogs</vt:lpstr>
      <vt:lpstr>Pending Comments</vt:lpstr>
      <vt:lpstr>Rejected Blogs</vt:lpstr>
      <vt:lpstr>Mailbox/Contact Us</vt:lpstr>
      <vt:lpstr>UserTable</vt:lpstr>
      <vt:lpstr>BlogTable</vt:lpstr>
      <vt:lpstr>Category table</vt:lpstr>
      <vt:lpstr>Subcategory table</vt:lpstr>
      <vt:lpstr>Contact table</vt:lpstr>
      <vt:lpstr>Comment table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Subhash Chander Verma (DAAI - Big Data Analytics)</cp:lastModifiedBy>
  <cp:revision>54</cp:revision>
  <dcterms:created xsi:type="dcterms:W3CDTF">2013-07-15T20:26:40Z</dcterms:created>
  <dcterms:modified xsi:type="dcterms:W3CDTF">2019-11-08T08:57:22Z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0x010100D91B031C657CFD43950DDD6E4C0A428F</vt:lpwstr>
  </property>
  <property fmtid="{D5CDD505-2E9C-101B-9397-08002B2CF9AE}" pid="3" name="MSIP_Label_b9a70571-31c6-4603-80c1-ef2fb871a62a_Enabled">
    <vt:lpwstr>True</vt:lpwstr>
  </property>
  <property fmtid="{D5CDD505-2E9C-101B-9397-08002B2CF9AE}" pid="4" name="MSIP_Label_b9a70571-31c6-4603-80c1-ef2fb871a62a_SiteId">
    <vt:lpwstr>258ac4e4-146a-411e-9dc8-79a9e12fd6da</vt:lpwstr>
  </property>
  <property fmtid="{D5CDD505-2E9C-101B-9397-08002B2CF9AE}" pid="5" name="MSIP_Label_b9a70571-31c6-4603-80c1-ef2fb871a62a_Ref">
    <vt:lpwstr>https://api.informationprotection.azure.com/api/258ac4e4-146a-411e-9dc8-79a9e12fd6da</vt:lpwstr>
  </property>
  <property fmtid="{D5CDD505-2E9C-101B-9397-08002B2CF9AE}" pid="6" name="MSIP_Label_b9a70571-31c6-4603-80c1-ef2fb871a62a_Owner">
    <vt:lpwstr>AL20111944@wipro.com</vt:lpwstr>
  </property>
  <property fmtid="{D5CDD505-2E9C-101B-9397-08002B2CF9AE}" pid="7" name="MSIP_Label_b9a70571-31c6-4603-80c1-ef2fb871a62a_SetDate">
    <vt:lpwstr>2019-11-08T10:23:33.2926401+05:30</vt:lpwstr>
  </property>
  <property fmtid="{D5CDD505-2E9C-101B-9397-08002B2CF9AE}" pid="8" name="MSIP_Label_b9a70571-31c6-4603-80c1-ef2fb871a62a_Name">
    <vt:lpwstr>Internal and Restricted</vt:lpwstr>
  </property>
  <property fmtid="{D5CDD505-2E9C-101B-9397-08002B2CF9AE}" pid="9" name="MSIP_Label_b9a70571-31c6-4603-80c1-ef2fb871a62a_Application">
    <vt:lpwstr>Microsoft Azure Information Protection</vt:lpwstr>
  </property>
  <property fmtid="{D5CDD505-2E9C-101B-9397-08002B2CF9AE}" pid="10" name="MSIP_Label_b9a70571-31c6-4603-80c1-ef2fb871a62a_Extended_MSFT_Method">
    <vt:lpwstr>Automatic</vt:lpwstr>
  </property>
  <property fmtid="{D5CDD505-2E9C-101B-9397-08002B2CF9AE}" pid="11" name="Sensitivity">
    <vt:lpwstr>Internal and Restricted</vt:lpwstr>
  </property>
</Properties>
</file>